
<file path=[Content_Types].xml><?xml version="1.0" encoding="utf-8"?>
<Types xmlns="http://schemas.openxmlformats.org/package/2006/content-types">
  <Default Extension="bin" ContentType="audio/unknown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727" r:id="rId2"/>
  </p:sldMasterIdLst>
  <p:notesMasterIdLst>
    <p:notesMasterId r:id="rId76"/>
  </p:notesMasterIdLst>
  <p:sldIdLst>
    <p:sldId id="606" r:id="rId3"/>
    <p:sldId id="535" r:id="rId4"/>
    <p:sldId id="605" r:id="rId5"/>
    <p:sldId id="258" r:id="rId6"/>
    <p:sldId id="537" r:id="rId7"/>
    <p:sldId id="538" r:id="rId8"/>
    <p:sldId id="539" r:id="rId9"/>
    <p:sldId id="540" r:id="rId10"/>
    <p:sldId id="541" r:id="rId11"/>
    <p:sldId id="542" r:id="rId12"/>
    <p:sldId id="543" r:id="rId13"/>
    <p:sldId id="544" r:id="rId14"/>
    <p:sldId id="545" r:id="rId15"/>
    <p:sldId id="546" r:id="rId16"/>
    <p:sldId id="547" r:id="rId17"/>
    <p:sldId id="548" r:id="rId18"/>
    <p:sldId id="549" r:id="rId19"/>
    <p:sldId id="550" r:id="rId20"/>
    <p:sldId id="551" r:id="rId21"/>
    <p:sldId id="552" r:id="rId22"/>
    <p:sldId id="553" r:id="rId23"/>
    <p:sldId id="554" r:id="rId24"/>
    <p:sldId id="555" r:id="rId25"/>
    <p:sldId id="556" r:id="rId26"/>
    <p:sldId id="557" r:id="rId27"/>
    <p:sldId id="558" r:id="rId28"/>
    <p:sldId id="559" r:id="rId29"/>
    <p:sldId id="560" r:id="rId30"/>
    <p:sldId id="561" r:id="rId31"/>
    <p:sldId id="562" r:id="rId32"/>
    <p:sldId id="563" r:id="rId33"/>
    <p:sldId id="564" r:id="rId34"/>
    <p:sldId id="565" r:id="rId35"/>
    <p:sldId id="566" r:id="rId36"/>
    <p:sldId id="567" r:id="rId37"/>
    <p:sldId id="568" r:id="rId38"/>
    <p:sldId id="569" r:id="rId39"/>
    <p:sldId id="570" r:id="rId40"/>
    <p:sldId id="571" r:id="rId41"/>
    <p:sldId id="572" r:id="rId42"/>
    <p:sldId id="573" r:id="rId43"/>
    <p:sldId id="574" r:id="rId44"/>
    <p:sldId id="575" r:id="rId45"/>
    <p:sldId id="576" r:id="rId46"/>
    <p:sldId id="577" r:id="rId47"/>
    <p:sldId id="578" r:id="rId48"/>
    <p:sldId id="579" r:id="rId49"/>
    <p:sldId id="580" r:id="rId50"/>
    <p:sldId id="581" r:id="rId51"/>
    <p:sldId id="582" r:id="rId52"/>
    <p:sldId id="583" r:id="rId53"/>
    <p:sldId id="584" r:id="rId54"/>
    <p:sldId id="585" r:id="rId55"/>
    <p:sldId id="586" r:id="rId56"/>
    <p:sldId id="587" r:id="rId57"/>
    <p:sldId id="588" r:id="rId58"/>
    <p:sldId id="589" r:id="rId59"/>
    <p:sldId id="590" r:id="rId60"/>
    <p:sldId id="591" r:id="rId61"/>
    <p:sldId id="592" r:id="rId62"/>
    <p:sldId id="593" r:id="rId63"/>
    <p:sldId id="594" r:id="rId64"/>
    <p:sldId id="595" r:id="rId65"/>
    <p:sldId id="596" r:id="rId66"/>
    <p:sldId id="597" r:id="rId67"/>
    <p:sldId id="598" r:id="rId68"/>
    <p:sldId id="599" r:id="rId69"/>
    <p:sldId id="600" r:id="rId70"/>
    <p:sldId id="602" r:id="rId71"/>
    <p:sldId id="604" r:id="rId72"/>
    <p:sldId id="603" r:id="rId73"/>
    <p:sldId id="329" r:id="rId74"/>
    <p:sldId id="330" r:id="rId7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65" autoAdjust="0"/>
    <p:restoredTop sz="90990"/>
  </p:normalViewPr>
  <p:slideViewPr>
    <p:cSldViewPr>
      <p:cViewPr varScale="1">
        <p:scale>
          <a:sx n="84" d="100"/>
          <a:sy n="84" d="100"/>
        </p:scale>
        <p:origin x="123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media/audio1.wav>
</file>

<file path=ppt/media/audio2.bin>
</file>

<file path=ppt/media/audio3.wav>
</file>

<file path=ppt/media/audio4.bin>
</file>

<file path=ppt/media/audio5.bin>
</file>

<file path=ppt/media/audio6.wav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8D1CF4D-D3EF-4E4E-AEAD-D9BE1CB10126}" type="datetimeFigureOut">
              <a:rPr lang="en-US"/>
              <a:pPr>
                <a:defRPr/>
              </a:pPr>
              <a:t>10/24/2020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7B3AC4CD-655A-46FF-8CF1-638AA8C1B2A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83983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22915" name="Rectangle 3"/>
          <p:cNvSpPr>
            <a:spLocks noGrp="1" noChangeArrowheads="1"/>
          </p:cNvSpPr>
          <p:nvPr>
            <p:ph type="body" idx="1"/>
          </p:nvPr>
        </p:nvSpPr>
        <p:spPr bwMode="auto"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228600" indent="-2286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1600" b="1" dirty="0"/>
              <a:t>Family Feud Template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1600" dirty="0"/>
              <a:t>Introduction Slide – Family Feud!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33860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22915" name="Rectangle 3"/>
          <p:cNvSpPr>
            <a:spLocks noGrp="1" noChangeArrowheads="1"/>
          </p:cNvSpPr>
          <p:nvPr>
            <p:ph type="body" idx="1"/>
          </p:nvPr>
        </p:nvSpPr>
        <p:spPr bwMode="auto"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228600" indent="-2286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22915" name="Rectangle 3"/>
          <p:cNvSpPr>
            <a:spLocks noGrp="1" noChangeArrowheads="1"/>
          </p:cNvSpPr>
          <p:nvPr>
            <p:ph type="body" idx="1"/>
          </p:nvPr>
        </p:nvSpPr>
        <p:spPr bwMode="auto">
          <a:ln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228600" indent="-2286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5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nsw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3429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3" name="Rectangle 2"/>
          <p:cNvSpPr/>
          <p:nvPr userDrawn="1"/>
        </p:nvSpPr>
        <p:spPr>
          <a:xfrm>
            <a:off x="4191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4" name="Rectangle 3"/>
          <p:cNvSpPr/>
          <p:nvPr userDrawn="1"/>
        </p:nvSpPr>
        <p:spPr>
          <a:xfrm>
            <a:off x="1905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5" name="Rectangle 4"/>
          <p:cNvSpPr/>
          <p:nvPr userDrawn="1"/>
        </p:nvSpPr>
        <p:spPr>
          <a:xfrm>
            <a:off x="2667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6" name="Rectangle 5"/>
          <p:cNvSpPr/>
          <p:nvPr userDrawn="1"/>
        </p:nvSpPr>
        <p:spPr>
          <a:xfrm>
            <a:off x="6477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7" name="Rectangle 6"/>
          <p:cNvSpPr/>
          <p:nvPr userDrawn="1"/>
        </p:nvSpPr>
        <p:spPr>
          <a:xfrm>
            <a:off x="7239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8" name="Rectangle 7"/>
          <p:cNvSpPr/>
          <p:nvPr userDrawn="1"/>
        </p:nvSpPr>
        <p:spPr>
          <a:xfrm>
            <a:off x="4953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9" name="Rectangle 8"/>
          <p:cNvSpPr/>
          <p:nvPr userDrawn="1"/>
        </p:nvSpPr>
        <p:spPr>
          <a:xfrm>
            <a:off x="5715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0" name="Rectangle 9"/>
          <p:cNvSpPr/>
          <p:nvPr userDrawn="1"/>
        </p:nvSpPr>
        <p:spPr>
          <a:xfrm>
            <a:off x="1143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1" name="Rectangle 10"/>
          <p:cNvSpPr/>
          <p:nvPr userDrawn="1"/>
        </p:nvSpPr>
        <p:spPr>
          <a:xfrm>
            <a:off x="1143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2" name="Rectangle 11"/>
          <p:cNvSpPr/>
          <p:nvPr userDrawn="1"/>
        </p:nvSpPr>
        <p:spPr>
          <a:xfrm>
            <a:off x="7239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3" name="Rectangle 12"/>
          <p:cNvSpPr/>
          <p:nvPr userDrawn="1"/>
        </p:nvSpPr>
        <p:spPr>
          <a:xfrm>
            <a:off x="1905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4" name="Rectangle 13"/>
          <p:cNvSpPr/>
          <p:nvPr userDrawn="1"/>
        </p:nvSpPr>
        <p:spPr>
          <a:xfrm>
            <a:off x="6477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5" name="Rectangle 14"/>
          <p:cNvSpPr/>
          <p:nvPr userDrawn="1"/>
        </p:nvSpPr>
        <p:spPr>
          <a:xfrm>
            <a:off x="2667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6" name="Rectangle 15"/>
          <p:cNvSpPr/>
          <p:nvPr userDrawn="1"/>
        </p:nvSpPr>
        <p:spPr>
          <a:xfrm>
            <a:off x="5715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7" name="Rectangle 16"/>
          <p:cNvSpPr/>
          <p:nvPr userDrawn="1"/>
        </p:nvSpPr>
        <p:spPr>
          <a:xfrm>
            <a:off x="3429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8" name="Rectangle 17"/>
          <p:cNvSpPr/>
          <p:nvPr userDrawn="1"/>
        </p:nvSpPr>
        <p:spPr>
          <a:xfrm>
            <a:off x="4953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19" name="Rectangle 18"/>
          <p:cNvSpPr/>
          <p:nvPr userDrawn="1"/>
        </p:nvSpPr>
        <p:spPr>
          <a:xfrm>
            <a:off x="4191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 sz="2400"/>
          </a:p>
        </p:txBody>
      </p:sp>
      <p:sp>
        <p:nvSpPr>
          <p:cNvPr id="20" name="TextBox 19"/>
          <p:cNvSpPr txBox="1"/>
          <p:nvPr userDrawn="1"/>
        </p:nvSpPr>
        <p:spPr bwMode="auto">
          <a:xfrm>
            <a:off x="4114800" y="5575756"/>
            <a:ext cx="91440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sz="8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Start Timer</a:t>
            </a:r>
          </a:p>
        </p:txBody>
      </p:sp>
      <p:sp>
        <p:nvSpPr>
          <p:cNvPr id="21" name="TextBox 20">
            <a:hlinkClick r:id="" action="ppaction://hlinkshowjump?jump=nextslide"/>
          </p:cNvPr>
          <p:cNvSpPr txBox="1"/>
          <p:nvPr userDrawn="1"/>
        </p:nvSpPr>
        <p:spPr bwMode="auto">
          <a:xfrm>
            <a:off x="8099424" y="5507621"/>
            <a:ext cx="81597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sz="8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GO TO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sz="8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50766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" name="Ray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1" grpId="2" animBg="1"/>
      <p:bldP spid="11" grpId="3" animBg="1"/>
      <p:bldP spid="11" grpId="4" animBg="1"/>
      <p:bldP spid="11" grpId="5" animBg="1"/>
      <p:bldP spid="11" grpId="6" animBg="1"/>
      <p:bldP spid="11" grpId="7" animBg="1"/>
      <p:bldP spid="11" grpId="8" animBg="1"/>
      <p:bldP spid="11" grpId="9" animBg="1"/>
      <p:bldP spid="11" grpId="10" animBg="1"/>
      <p:bldP spid="11" grpId="11" animBg="1"/>
      <p:bldP spid="11" grpId="12" animBg="1"/>
      <p:bldP spid="11" grpId="13" animBg="1"/>
      <p:bldP spid="11" grpId="14" animBg="1"/>
      <p:bldP spid="11" grpId="15" animBg="1"/>
      <p:bldP spid="11" grpId="16" animBg="1"/>
      <p:bldP spid="11" grpId="17" animBg="1"/>
      <p:bldP spid="11" grpId="18" animBg="1"/>
      <p:bldP spid="11" grpId="19" animBg="1"/>
      <p:bldP spid="11" grpId="20" animBg="1"/>
      <p:bldP spid="11" grpId="21" animBg="1"/>
      <p:bldP spid="11" grpId="22" animBg="1"/>
      <p:bldP spid="11" grpId="23" animBg="1"/>
      <p:bldP spid="11" grpId="24" animBg="1"/>
      <p:bldP spid="11" grpId="25" animBg="1"/>
      <p:bldP spid="11" grpId="26" animBg="1"/>
      <p:bldP spid="11" grpId="27" animBg="1"/>
      <p:bldP spid="11" grpId="28" animBg="1"/>
      <p:bldP spid="11" grpId="29" animBg="1"/>
      <p:bldP spid="11" grpId="30" animBg="1"/>
      <p:bldP spid="11" grpId="31" animBg="1"/>
      <p:bldP spid="11" grpId="32" animBg="1"/>
      <p:bldP spid="11" grpId="33" animBg="1"/>
      <p:bldP spid="11" grpId="34" animBg="1"/>
      <p:bldP spid="11" grpId="35" animBg="1"/>
      <p:bldP spid="11" grpId="36" animBg="1"/>
      <p:bldP spid="11" grpId="37" animBg="1"/>
      <p:bldP spid="11" grpId="38" animBg="1"/>
      <p:bldP spid="11" grpId="39" animBg="1"/>
      <p:bldP spid="11" grpId="40" animBg="1"/>
      <p:bldP spid="11" grpId="41" animBg="1"/>
      <p:bldP spid="11" grpId="42" animBg="1"/>
      <p:bldP spid="11" grpId="43" animBg="1"/>
      <p:bldP spid="11" grpId="44" animBg="1"/>
      <p:bldP spid="11" grpId="45" animBg="1"/>
      <p:bldP spid="11" grpId="46" animBg="1"/>
      <p:bldP spid="11" grpId="47" animBg="1"/>
      <p:bldP spid="11" grpId="48" animBg="1"/>
      <p:bldP spid="11" grpId="49" animBg="1"/>
      <p:bldP spid="11" grpId="50" animBg="1"/>
      <p:bldP spid="11" grpId="51" animBg="1"/>
      <p:bldP spid="11" grpId="52" animBg="1"/>
      <p:bldP spid="11" grpId="53" animBg="1"/>
      <p:bldP spid="11" grpId="54" animBg="1"/>
      <p:bldP spid="11" grpId="55" animBg="1"/>
      <p:bldP spid="11" grpId="56" animBg="1"/>
      <p:bldP spid="11" grpId="57" animBg="1"/>
      <p:bldP spid="11" grpId="58" animBg="1"/>
      <p:bldP spid="11" grpId="59" animBg="1"/>
      <p:bldP spid="11" grpId="60" animBg="1"/>
      <p:bldP spid="11" grpId="61" animBg="1"/>
      <p:bldP spid="12" grpId="0" animBg="1"/>
      <p:bldP spid="12" grpId="1" animBg="1"/>
      <p:bldP spid="12" grpId="2" animBg="1"/>
      <p:bldP spid="12" grpId="3" animBg="1"/>
      <p:bldP spid="12" grpId="4" animBg="1"/>
      <p:bldP spid="12" grpId="5" animBg="1"/>
      <p:bldP spid="12" grpId="6" animBg="1"/>
      <p:bldP spid="12" grpId="7" animBg="1"/>
      <p:bldP spid="12" grpId="8" animBg="1"/>
      <p:bldP spid="12" grpId="9" animBg="1"/>
      <p:bldP spid="12" grpId="10" animBg="1"/>
      <p:bldP spid="12" grpId="11" animBg="1"/>
      <p:bldP spid="12" grpId="12" animBg="1"/>
      <p:bldP spid="12" grpId="13" animBg="1"/>
      <p:bldP spid="12" grpId="14" animBg="1"/>
      <p:bldP spid="12" grpId="15" animBg="1"/>
      <p:bldP spid="12" grpId="16" animBg="1"/>
      <p:bldP spid="12" grpId="17" animBg="1"/>
      <p:bldP spid="12" grpId="18" animBg="1"/>
      <p:bldP spid="12" grpId="19" animBg="1"/>
      <p:bldP spid="12" grpId="20" animBg="1"/>
      <p:bldP spid="12" grpId="21" animBg="1"/>
      <p:bldP spid="12" grpId="22" animBg="1"/>
      <p:bldP spid="12" grpId="23" animBg="1"/>
      <p:bldP spid="12" grpId="24" animBg="1"/>
      <p:bldP spid="12" grpId="25" animBg="1"/>
      <p:bldP spid="12" grpId="26" animBg="1"/>
      <p:bldP spid="12" grpId="27" animBg="1"/>
      <p:bldP spid="12" grpId="28" animBg="1"/>
      <p:bldP spid="12" grpId="29" animBg="1"/>
      <p:bldP spid="12" grpId="30" animBg="1"/>
      <p:bldP spid="12" grpId="31" animBg="1"/>
      <p:bldP spid="12" grpId="32" animBg="1"/>
      <p:bldP spid="12" grpId="33" animBg="1"/>
      <p:bldP spid="12" grpId="34" animBg="1"/>
      <p:bldP spid="12" grpId="35" animBg="1"/>
      <p:bldP spid="12" grpId="36" animBg="1"/>
      <p:bldP spid="12" grpId="37" animBg="1"/>
      <p:bldP spid="12" grpId="38" animBg="1"/>
      <p:bldP spid="12" grpId="39" animBg="1"/>
      <p:bldP spid="12" grpId="40" animBg="1"/>
      <p:bldP spid="12" grpId="41" animBg="1"/>
      <p:bldP spid="12" grpId="42" animBg="1"/>
      <p:bldP spid="12" grpId="43" animBg="1"/>
      <p:bldP spid="12" grpId="44" animBg="1"/>
      <p:bldP spid="12" grpId="45" animBg="1"/>
      <p:bldP spid="12" grpId="46" animBg="1"/>
      <p:bldP spid="12" grpId="47" animBg="1"/>
      <p:bldP spid="12" grpId="48" animBg="1"/>
      <p:bldP spid="12" grpId="49" animBg="1"/>
      <p:bldP spid="12" grpId="50" animBg="1"/>
      <p:bldP spid="12" grpId="51" animBg="1"/>
      <p:bldP spid="12" grpId="52" animBg="1"/>
      <p:bldP spid="12" grpId="53" animBg="1"/>
      <p:bldP spid="12" grpId="54" animBg="1"/>
      <p:bldP spid="12" grpId="55" animBg="1"/>
      <p:bldP spid="12" grpId="56" animBg="1"/>
      <p:bldP spid="12" grpId="57" animBg="1"/>
      <p:bldP spid="12" grpId="58" animBg="1"/>
      <p:bldP spid="12" grpId="59" animBg="1"/>
      <p:bldP spid="12" grpId="60" animBg="1"/>
      <p:bldP spid="12" grpId="61" animBg="1"/>
      <p:bldP spid="13" grpId="0" animBg="1"/>
      <p:bldP spid="13" grpId="1" animBg="1"/>
      <p:bldP spid="13" grpId="2" animBg="1"/>
      <p:bldP spid="13" grpId="3" animBg="1"/>
      <p:bldP spid="13" grpId="4" animBg="1"/>
      <p:bldP spid="13" grpId="5" animBg="1"/>
      <p:bldP spid="13" grpId="6" animBg="1"/>
      <p:bldP spid="13" grpId="7" animBg="1"/>
      <p:bldP spid="13" grpId="8" animBg="1"/>
      <p:bldP spid="13" grpId="9" animBg="1"/>
      <p:bldP spid="13" grpId="10" animBg="1"/>
      <p:bldP spid="13" grpId="11" animBg="1"/>
      <p:bldP spid="13" grpId="12" animBg="1"/>
      <p:bldP spid="13" grpId="13" animBg="1"/>
      <p:bldP spid="13" grpId="14" animBg="1"/>
      <p:bldP spid="13" grpId="15" animBg="1"/>
      <p:bldP spid="13" grpId="16" animBg="1"/>
      <p:bldP spid="13" grpId="17" animBg="1"/>
      <p:bldP spid="13" grpId="18" animBg="1"/>
      <p:bldP spid="13" grpId="19" animBg="1"/>
      <p:bldP spid="13" grpId="20" animBg="1"/>
      <p:bldP spid="13" grpId="21" animBg="1"/>
      <p:bldP spid="13" grpId="22" animBg="1"/>
      <p:bldP spid="13" grpId="23" animBg="1"/>
      <p:bldP spid="13" grpId="24" animBg="1"/>
      <p:bldP spid="13" grpId="25" animBg="1"/>
      <p:bldP spid="13" grpId="26" animBg="1"/>
      <p:bldP spid="13" grpId="27" animBg="1"/>
      <p:bldP spid="13" grpId="28" animBg="1"/>
      <p:bldP spid="13" grpId="29" animBg="1"/>
      <p:bldP spid="13" grpId="30" animBg="1"/>
      <p:bldP spid="13" grpId="31" animBg="1"/>
      <p:bldP spid="13" grpId="32" animBg="1"/>
      <p:bldP spid="13" grpId="33" animBg="1"/>
      <p:bldP spid="13" grpId="34" animBg="1"/>
      <p:bldP spid="13" grpId="35" animBg="1"/>
      <p:bldP spid="13" grpId="36" animBg="1"/>
      <p:bldP spid="13" grpId="37" animBg="1"/>
      <p:bldP spid="13" grpId="38" animBg="1"/>
      <p:bldP spid="13" grpId="39" animBg="1"/>
      <p:bldP spid="13" grpId="40" animBg="1"/>
      <p:bldP spid="13" grpId="41" animBg="1"/>
      <p:bldP spid="13" grpId="42" animBg="1"/>
      <p:bldP spid="13" grpId="43" animBg="1"/>
      <p:bldP spid="13" grpId="44" animBg="1"/>
      <p:bldP spid="13" grpId="45" animBg="1"/>
      <p:bldP spid="13" grpId="46" animBg="1"/>
      <p:bldP spid="13" grpId="47" animBg="1"/>
      <p:bldP spid="13" grpId="48" animBg="1"/>
      <p:bldP spid="13" grpId="49" animBg="1"/>
      <p:bldP spid="13" grpId="50" animBg="1"/>
      <p:bldP spid="13" grpId="51" animBg="1"/>
      <p:bldP spid="13" grpId="52" animBg="1"/>
      <p:bldP spid="13" grpId="53" animBg="1"/>
      <p:bldP spid="13" grpId="54" animBg="1"/>
      <p:bldP spid="13" grpId="55" animBg="1"/>
      <p:bldP spid="13" grpId="56" animBg="1"/>
      <p:bldP spid="13" grpId="57" animBg="1"/>
      <p:bldP spid="13" grpId="58" animBg="1"/>
      <p:bldP spid="13" grpId="59" animBg="1"/>
      <p:bldP spid="13" grpId="60" animBg="1"/>
      <p:bldP spid="13" grpId="61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14" grpId="6" animBg="1"/>
      <p:bldP spid="14" grpId="7" animBg="1"/>
      <p:bldP spid="14" grpId="8" animBg="1"/>
      <p:bldP spid="14" grpId="9" animBg="1"/>
      <p:bldP spid="14" grpId="10" animBg="1"/>
      <p:bldP spid="14" grpId="11" animBg="1"/>
      <p:bldP spid="14" grpId="12" animBg="1"/>
      <p:bldP spid="14" grpId="13" animBg="1"/>
      <p:bldP spid="14" grpId="14" animBg="1"/>
      <p:bldP spid="14" grpId="15" animBg="1"/>
      <p:bldP spid="14" grpId="16" animBg="1"/>
      <p:bldP spid="14" grpId="17" animBg="1"/>
      <p:bldP spid="14" grpId="18" animBg="1"/>
      <p:bldP spid="14" grpId="19" animBg="1"/>
      <p:bldP spid="14" grpId="20" animBg="1"/>
      <p:bldP spid="14" grpId="21" animBg="1"/>
      <p:bldP spid="14" grpId="22" animBg="1"/>
      <p:bldP spid="14" grpId="23" animBg="1"/>
      <p:bldP spid="14" grpId="24" animBg="1"/>
      <p:bldP spid="14" grpId="25" animBg="1"/>
      <p:bldP spid="14" grpId="26" animBg="1"/>
      <p:bldP spid="14" grpId="27" animBg="1"/>
      <p:bldP spid="14" grpId="28" animBg="1"/>
      <p:bldP spid="14" grpId="29" animBg="1"/>
      <p:bldP spid="14" grpId="30" animBg="1"/>
      <p:bldP spid="15" grpId="0" animBg="1"/>
      <p:bldP spid="15" grpId="1" animBg="1"/>
      <p:bldP spid="15" grpId="2" animBg="1"/>
      <p:bldP spid="15" grpId="3" animBg="1"/>
      <p:bldP spid="15" grpId="4" animBg="1"/>
      <p:bldP spid="15" grpId="5" animBg="1"/>
      <p:bldP spid="15" grpId="6" animBg="1"/>
      <p:bldP spid="15" grpId="7" animBg="1"/>
      <p:bldP spid="15" grpId="8" animBg="1"/>
      <p:bldP spid="15" grpId="9" animBg="1"/>
      <p:bldP spid="15" grpId="10" animBg="1"/>
      <p:bldP spid="15" grpId="11" animBg="1"/>
      <p:bldP spid="15" grpId="12" animBg="1"/>
      <p:bldP spid="15" grpId="13" animBg="1"/>
      <p:bldP spid="15" grpId="14" animBg="1"/>
      <p:bldP spid="15" grpId="15" animBg="1"/>
      <p:bldP spid="15" grpId="16" animBg="1"/>
      <p:bldP spid="15" grpId="17" animBg="1"/>
      <p:bldP spid="15" grpId="18" animBg="1"/>
      <p:bldP spid="15" grpId="19" animBg="1"/>
      <p:bldP spid="15" grpId="20" animBg="1"/>
      <p:bldP spid="15" grpId="21" animBg="1"/>
      <p:bldP spid="15" grpId="22" animBg="1"/>
      <p:bldP spid="15" grpId="23" animBg="1"/>
      <p:bldP spid="15" grpId="24" animBg="1"/>
      <p:bldP spid="15" grpId="25" animBg="1"/>
      <p:bldP spid="15" grpId="26" animBg="1"/>
      <p:bldP spid="15" grpId="27" animBg="1"/>
      <p:bldP spid="15" grpId="28" animBg="1"/>
      <p:bldP spid="15" grpId="29" animBg="1"/>
      <p:bldP spid="15" grpId="30" animBg="1"/>
      <p:bldP spid="15" grpId="31" animBg="1"/>
      <p:bldP spid="15" grpId="32" animBg="1"/>
      <p:bldP spid="15" grpId="33" animBg="1"/>
      <p:bldP spid="15" grpId="34" animBg="1"/>
      <p:bldP spid="15" grpId="35" animBg="1"/>
      <p:bldP spid="15" grpId="36" animBg="1"/>
      <p:bldP spid="15" grpId="37" animBg="1"/>
      <p:bldP spid="15" grpId="38" animBg="1"/>
      <p:bldP spid="15" grpId="39" animBg="1"/>
      <p:bldP spid="15" grpId="40" animBg="1"/>
      <p:bldP spid="15" grpId="41" animBg="1"/>
      <p:bldP spid="15" grpId="42" animBg="1"/>
      <p:bldP spid="15" grpId="43" animBg="1"/>
      <p:bldP spid="15" grpId="44" animBg="1"/>
      <p:bldP spid="15" grpId="45" animBg="1"/>
      <p:bldP spid="15" grpId="46" animBg="1"/>
      <p:bldP spid="15" grpId="47" animBg="1"/>
      <p:bldP spid="15" grpId="48" animBg="1"/>
      <p:bldP spid="15" grpId="49" animBg="1"/>
      <p:bldP spid="15" grpId="50" animBg="1"/>
      <p:bldP spid="15" grpId="51" animBg="1"/>
      <p:bldP spid="15" grpId="52" animBg="1"/>
      <p:bldP spid="15" grpId="53" animBg="1"/>
      <p:bldP spid="15" grpId="54" animBg="1"/>
      <p:bldP spid="15" grpId="55" animBg="1"/>
      <p:bldP spid="15" grpId="56" animBg="1"/>
      <p:bldP spid="15" grpId="57" animBg="1"/>
      <p:bldP spid="15" grpId="58" animBg="1"/>
      <p:bldP spid="15" grpId="59" animBg="1"/>
      <p:bldP spid="15" grpId="60" animBg="1"/>
      <p:bldP spid="15" grpId="61" animBg="1"/>
      <p:bldP spid="16" grpId="0" animBg="1"/>
      <p:bldP spid="16" grpId="1" animBg="1"/>
      <p:bldP spid="16" grpId="2" animBg="1"/>
      <p:bldP spid="16" grpId="3" animBg="1"/>
      <p:bldP spid="16" grpId="4" animBg="1"/>
      <p:bldP spid="16" grpId="5" animBg="1"/>
      <p:bldP spid="16" grpId="6" animBg="1"/>
      <p:bldP spid="16" grpId="7" animBg="1"/>
      <p:bldP spid="16" grpId="8" animBg="1"/>
      <p:bldP spid="16" grpId="9" animBg="1"/>
      <p:bldP spid="16" grpId="10" animBg="1"/>
      <p:bldP spid="16" grpId="11" animBg="1"/>
      <p:bldP spid="16" grpId="12" animBg="1"/>
      <p:bldP spid="16" grpId="13" animBg="1"/>
      <p:bldP spid="16" grpId="14" animBg="1"/>
      <p:bldP spid="16" grpId="15" animBg="1"/>
      <p:bldP spid="16" grpId="16" animBg="1"/>
      <p:bldP spid="16" grpId="17" animBg="1"/>
      <p:bldP spid="16" grpId="18" animBg="1"/>
      <p:bldP spid="16" grpId="19" animBg="1"/>
      <p:bldP spid="16" grpId="20" animBg="1"/>
      <p:bldP spid="16" grpId="21" animBg="1"/>
      <p:bldP spid="16" grpId="22" animBg="1"/>
      <p:bldP spid="16" grpId="23" animBg="1"/>
      <p:bldP spid="16" grpId="24" animBg="1"/>
      <p:bldP spid="16" grpId="25" animBg="1"/>
      <p:bldP spid="16" grpId="26" animBg="1"/>
      <p:bldP spid="16" grpId="27" animBg="1"/>
      <p:bldP spid="16" grpId="28" animBg="1"/>
      <p:bldP spid="16" grpId="29" animBg="1"/>
      <p:bldP spid="16" grpId="30" animBg="1"/>
      <p:bldP spid="17" grpId="0" animBg="1"/>
      <p:bldP spid="17" grpId="1" animBg="1"/>
      <p:bldP spid="17" grpId="2" animBg="1"/>
      <p:bldP spid="17" grpId="3" animBg="1"/>
      <p:bldP spid="17" grpId="4" animBg="1"/>
      <p:bldP spid="17" grpId="5" animBg="1"/>
      <p:bldP spid="17" grpId="6" animBg="1"/>
      <p:bldP spid="17" grpId="7" animBg="1"/>
      <p:bldP spid="17" grpId="8" animBg="1"/>
      <p:bldP spid="17" grpId="9" animBg="1"/>
      <p:bldP spid="17" grpId="10" animBg="1"/>
      <p:bldP spid="17" grpId="11" animBg="1"/>
      <p:bldP spid="17" grpId="12" animBg="1"/>
      <p:bldP spid="17" grpId="13" animBg="1"/>
      <p:bldP spid="17" grpId="14" animBg="1"/>
      <p:bldP spid="17" grpId="15" animBg="1"/>
      <p:bldP spid="17" grpId="16" animBg="1"/>
      <p:bldP spid="17" grpId="17" animBg="1"/>
      <p:bldP spid="17" grpId="18" animBg="1"/>
      <p:bldP spid="17" grpId="19" animBg="1"/>
      <p:bldP spid="17" grpId="20" animBg="1"/>
      <p:bldP spid="17" grpId="21" animBg="1"/>
      <p:bldP spid="17" grpId="22" animBg="1"/>
      <p:bldP spid="17" grpId="23" animBg="1"/>
      <p:bldP spid="17" grpId="24" animBg="1"/>
      <p:bldP spid="17" grpId="25" animBg="1"/>
      <p:bldP spid="17" grpId="26" animBg="1"/>
      <p:bldP spid="17" grpId="27" animBg="1"/>
      <p:bldP spid="17" grpId="28" animBg="1"/>
      <p:bldP spid="17" grpId="29" animBg="1"/>
      <p:bldP spid="17" grpId="30" animBg="1"/>
      <p:bldP spid="17" grpId="31" animBg="1"/>
      <p:bldP spid="17" grpId="32" animBg="1"/>
      <p:bldP spid="17" grpId="33" animBg="1"/>
      <p:bldP spid="17" grpId="34" animBg="1"/>
      <p:bldP spid="17" grpId="35" animBg="1"/>
      <p:bldP spid="17" grpId="36" animBg="1"/>
      <p:bldP spid="17" grpId="37" animBg="1"/>
      <p:bldP spid="17" grpId="38" animBg="1"/>
      <p:bldP spid="17" grpId="39" animBg="1"/>
      <p:bldP spid="17" grpId="40" animBg="1"/>
      <p:bldP spid="17" grpId="41" animBg="1"/>
      <p:bldP spid="17" grpId="42" animBg="1"/>
      <p:bldP spid="17" grpId="43" animBg="1"/>
      <p:bldP spid="17" grpId="44" animBg="1"/>
      <p:bldP spid="17" grpId="45" animBg="1"/>
      <p:bldP spid="17" grpId="46" animBg="1"/>
      <p:bldP spid="17" grpId="47" animBg="1"/>
      <p:bldP spid="17" grpId="48" animBg="1"/>
      <p:bldP spid="17" grpId="49" animBg="1"/>
      <p:bldP spid="17" grpId="50" animBg="1"/>
      <p:bldP spid="17" grpId="51" animBg="1"/>
      <p:bldP spid="17" grpId="52" animBg="1"/>
      <p:bldP spid="17" grpId="53" animBg="1"/>
      <p:bldP spid="17" grpId="54" animBg="1"/>
      <p:bldP spid="17" grpId="55" animBg="1"/>
      <p:bldP spid="17" grpId="56" animBg="1"/>
      <p:bldP spid="17" grpId="57" animBg="1"/>
      <p:bldP spid="17" grpId="58" animBg="1"/>
      <p:bldP spid="17" grpId="59" animBg="1"/>
      <p:bldP spid="17" grpId="60" animBg="1"/>
      <p:bldP spid="17" grpId="61" animBg="1"/>
      <p:bldP spid="18" grpId="0" animBg="1"/>
      <p:bldP spid="18" grpId="1" animBg="1"/>
      <p:bldP spid="18" grpId="2" animBg="1"/>
      <p:bldP spid="18" grpId="3" animBg="1"/>
      <p:bldP spid="18" grpId="4" animBg="1"/>
      <p:bldP spid="18" grpId="5" animBg="1"/>
      <p:bldP spid="18" grpId="6" animBg="1"/>
      <p:bldP spid="18" grpId="7" animBg="1"/>
      <p:bldP spid="18" grpId="8" animBg="1"/>
      <p:bldP spid="18" grpId="9" animBg="1"/>
      <p:bldP spid="18" grpId="10" animBg="1"/>
      <p:bldP spid="18" grpId="11" animBg="1"/>
      <p:bldP spid="18" grpId="12" animBg="1"/>
      <p:bldP spid="18" grpId="13" animBg="1"/>
      <p:bldP spid="18" grpId="14" animBg="1"/>
      <p:bldP spid="18" grpId="15" animBg="1"/>
      <p:bldP spid="18" grpId="16" animBg="1"/>
      <p:bldP spid="18" grpId="17" animBg="1"/>
      <p:bldP spid="18" grpId="18" animBg="1"/>
      <p:bldP spid="18" grpId="19" animBg="1"/>
      <p:bldP spid="18" grpId="20" animBg="1"/>
      <p:bldP spid="18" grpId="21" animBg="1"/>
      <p:bldP spid="18" grpId="22" animBg="1"/>
      <p:bldP spid="18" grpId="23" animBg="1"/>
      <p:bldP spid="18" grpId="24" animBg="1"/>
      <p:bldP spid="18" grpId="25" animBg="1"/>
      <p:bldP spid="18" grpId="26" animBg="1"/>
      <p:bldP spid="18" grpId="27" animBg="1"/>
      <p:bldP spid="18" grpId="28" animBg="1"/>
      <p:bldP spid="18" grpId="29" animBg="1"/>
      <p:bldP spid="18" grpId="30" animBg="1"/>
      <p:bldP spid="19" grpId="0" animBg="1"/>
      <p:bldP spid="19" grpId="1" animBg="1"/>
      <p:bldP spid="19" grpId="2" animBg="1"/>
      <p:bldP spid="19" grpId="3" animBg="1"/>
      <p:bldP spid="19" grpId="4" animBg="1"/>
      <p:bldP spid="19" grpId="5" animBg="1"/>
      <p:bldP spid="19" grpId="6" animBg="1"/>
      <p:bldP spid="19" grpId="7" animBg="1"/>
      <p:bldP spid="19" grpId="8" animBg="1"/>
      <p:bldP spid="19" grpId="9" animBg="1"/>
      <p:bldP spid="19" grpId="10" animBg="1"/>
      <p:bldP spid="19" grpId="11" animBg="1"/>
      <p:bldP spid="19" grpId="12" animBg="1"/>
      <p:bldP spid="19" grpId="13" animBg="1"/>
      <p:bldP spid="19" grpId="14" animBg="1"/>
      <p:bldP spid="19" grpId="15" animBg="1"/>
      <p:bldP spid="19" grpId="16" animBg="1"/>
      <p:bldP spid="19" grpId="17" animBg="1"/>
      <p:bldP spid="19" grpId="18" animBg="1"/>
      <p:bldP spid="19" grpId="19" animBg="1"/>
      <p:bldP spid="19" grpId="20" animBg="1"/>
      <p:bldP spid="19" grpId="21" animBg="1"/>
      <p:bldP spid="19" grpId="22" animBg="1"/>
      <p:bldP spid="19" grpId="23" animBg="1"/>
      <p:bldP spid="19" grpId="24" animBg="1"/>
      <p:bldP spid="19" grpId="25" animBg="1"/>
      <p:bldP spid="19" grpId="26" animBg="1"/>
      <p:bldP spid="19" grpId="27" animBg="1"/>
      <p:bldP spid="19" grpId="28" animBg="1"/>
      <p:bldP spid="19" grpId="29" animBg="1"/>
      <p:bldP spid="19" grpId="30" animBg="1"/>
      <p:bldP spid="19" grpId="31" animBg="1"/>
      <p:bldP spid="19" grpId="32" animBg="1"/>
      <p:bldP spid="19" grpId="33" animBg="1"/>
      <p:bldP spid="19" grpId="34" animBg="1"/>
      <p:bldP spid="19" grpId="35" animBg="1"/>
      <p:bldP spid="19" grpId="36" animBg="1"/>
      <p:bldP spid="19" grpId="37" animBg="1"/>
      <p:bldP spid="19" grpId="38" animBg="1"/>
      <p:bldP spid="19" grpId="39" animBg="1"/>
      <p:bldP spid="19" grpId="40" animBg="1"/>
      <p:bldP spid="19" grpId="41" animBg="1"/>
      <p:bldP spid="19" grpId="42" animBg="1"/>
      <p:bldP spid="19" grpId="43" animBg="1"/>
      <p:bldP spid="19" grpId="44" animBg="1"/>
      <p:bldP spid="19" grpId="45" animBg="1"/>
      <p:bldP spid="19" grpId="46" animBg="1"/>
      <p:bldP spid="19" grpId="47" animBg="1"/>
      <p:bldP spid="19" grpId="48" animBg="1"/>
      <p:bldP spid="19" grpId="49" animBg="1"/>
      <p:bldP spid="19" grpId="50" animBg="1"/>
      <p:bldP spid="19" grpId="51" animBg="1"/>
      <p:bldP spid="19" grpId="52" animBg="1"/>
      <p:bldP spid="19" grpId="53" animBg="1"/>
      <p:bldP spid="19" grpId="54" animBg="1"/>
      <p:bldP spid="19" grpId="55" animBg="1"/>
      <p:bldP spid="19" grpId="56" animBg="1"/>
      <p:bldP spid="19" grpId="57" animBg="1"/>
      <p:bldP spid="19" grpId="58" animBg="1"/>
      <p:bldP spid="19" grpId="59" animBg="1"/>
      <p:bldP spid="19" grpId="60" animBg="1"/>
      <p:bldP spid="19" grpId="61" animBg="1"/>
      <p:bldP spid="20" grpId="0"/>
      <p:bldP spid="20" grpId="1"/>
      <p:bldP spid="20" grpId="2"/>
      <p:bldP spid="20" grpId="3"/>
      <p:bldP spid="20" grpId="4"/>
      <p:bldP spid="20" grpId="5"/>
      <p:bldP spid="20" grpId="6"/>
      <p:bldP spid="20" grpId="7"/>
      <p:bldP spid="20" grpId="8"/>
      <p:bldP spid="20" grpId="9"/>
      <p:bldP spid="20" grpId="10"/>
      <p:bldP spid="20" grpId="11"/>
      <p:bldP spid="20" grpId="12"/>
      <p:bldP spid="20" grpId="13"/>
      <p:bldP spid="20" grpId="14"/>
      <p:bldP spid="20" grpId="15"/>
      <p:bldP spid="20" grpId="16"/>
      <p:bldP spid="20" grpId="17"/>
      <p:bldP spid="20" grpId="18"/>
      <p:bldP spid="20" grpId="19"/>
      <p:bldP spid="20" grpId="20"/>
      <p:bldP spid="20" grpId="21"/>
      <p:bldP spid="20" grpId="22"/>
      <p:bldP spid="20" grpId="23"/>
      <p:bldP spid="20" grpId="24"/>
      <p:bldP spid="20" grpId="25"/>
      <p:bldP spid="20" grpId="26"/>
      <p:bldP spid="20" grpId="27"/>
      <p:bldP spid="20" grpId="28"/>
      <p:bldP spid="20" grpId="29"/>
      <p:bldP spid="20" grpId="3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5515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2116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6950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5488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1520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slide" Target="../slides/slide10.xml"/><Relationship Id="rId5" Type="http://schemas.openxmlformats.org/officeDocument/2006/relationships/slideLayout" Target="../slideLayouts/slideLayout5.xml"/><Relationship Id="rId10" Type="http://schemas.openxmlformats.org/officeDocument/2006/relationships/audio" Target="../media/audio3.wav"/><Relationship Id="rId4" Type="http://schemas.openxmlformats.org/officeDocument/2006/relationships/slideLayout" Target="../slideLayouts/slideLayout4.xml"/><Relationship Id="rId9" Type="http://schemas.openxmlformats.org/officeDocument/2006/relationships/audio" Target="../media/audio2.bin"/><Relationship Id="rId14" Type="http://schemas.openxmlformats.org/officeDocument/2006/relationships/audio" Target="../media/audio4.bin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1" name="Group 20"/>
          <p:cNvGrpSpPr>
            <a:grpSpLocks/>
          </p:cNvGrpSpPr>
          <p:nvPr userDrawn="1"/>
        </p:nvGrpSpPr>
        <p:grpSpPr bwMode="auto">
          <a:xfrm>
            <a:off x="7010400" y="6172200"/>
            <a:ext cx="1804989" cy="534988"/>
            <a:chOff x="7010399" y="6172200"/>
            <a:chExt cx="1804989" cy="534544"/>
          </a:xfrm>
        </p:grpSpPr>
        <p:sp>
          <p:nvSpPr>
            <p:cNvPr id="22" name="Text Box 63"/>
            <p:cNvSpPr txBox="1">
              <a:spLocks noChangeArrowheads="1"/>
            </p:cNvSpPr>
            <p:nvPr/>
          </p:nvSpPr>
          <p:spPr bwMode="auto">
            <a:xfrm>
              <a:off x="7467600" y="6491023"/>
              <a:ext cx="533400" cy="2157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9pPr>
            </a:lstStyle>
            <a:p>
              <a:pPr>
                <a:spcBef>
                  <a:spcPct val="50000"/>
                </a:spcBef>
                <a:defRPr/>
              </a:pPr>
              <a:r>
                <a:rPr lang="en-US" altLang="en-US" sz="800" b="1" dirty="0">
                  <a:solidFill>
                    <a:schemeClr val="bg1"/>
                  </a:solidFill>
                  <a:effectLst/>
                </a:rPr>
                <a:t>Cheer</a:t>
              </a:r>
            </a:p>
          </p:txBody>
        </p:sp>
        <p:sp>
          <p:nvSpPr>
            <p:cNvPr id="23" name="Text Box 64"/>
            <p:cNvSpPr txBox="1">
              <a:spLocks noChangeArrowheads="1"/>
            </p:cNvSpPr>
            <p:nvPr/>
          </p:nvSpPr>
          <p:spPr bwMode="auto">
            <a:xfrm>
              <a:off x="8229600" y="6491023"/>
              <a:ext cx="585788" cy="2141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9pPr>
            </a:lstStyle>
            <a:p>
              <a:pPr>
                <a:spcBef>
                  <a:spcPct val="50000"/>
                </a:spcBef>
                <a:defRPr/>
              </a:pPr>
              <a:r>
                <a:rPr lang="en-US" altLang="en-US" sz="800" b="1" dirty="0">
                  <a:solidFill>
                    <a:schemeClr val="bg1"/>
                  </a:solidFill>
                  <a:effectLst/>
                </a:rPr>
                <a:t>Silence</a:t>
              </a:r>
            </a:p>
          </p:txBody>
        </p:sp>
        <p:sp>
          <p:nvSpPr>
            <p:cNvPr id="24" name="Text Box 65"/>
            <p:cNvSpPr txBox="1">
              <a:spLocks noChangeArrowheads="1"/>
            </p:cNvSpPr>
            <p:nvPr/>
          </p:nvSpPr>
          <p:spPr bwMode="auto">
            <a:xfrm>
              <a:off x="7010399" y="6491023"/>
              <a:ext cx="541338" cy="2152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9pPr>
            </a:lstStyle>
            <a:p>
              <a:pPr>
                <a:spcBef>
                  <a:spcPct val="50000"/>
                </a:spcBef>
                <a:defRPr/>
              </a:pPr>
              <a:r>
                <a:rPr lang="en-US" altLang="en-US" sz="800" b="1">
                  <a:solidFill>
                    <a:schemeClr val="bg1"/>
                  </a:solidFill>
                  <a:effectLst/>
                </a:rPr>
                <a:t>Wrong</a:t>
              </a:r>
              <a:endParaRPr lang="en-US" altLang="en-US" sz="800" b="1" dirty="0">
                <a:solidFill>
                  <a:schemeClr val="bg1"/>
                </a:solidFill>
                <a:effectLst/>
              </a:endParaRPr>
            </a:p>
          </p:txBody>
        </p:sp>
        <p:sp>
          <p:nvSpPr>
            <p:cNvPr id="26" name="Text Box 69"/>
            <p:cNvSpPr txBox="1">
              <a:spLocks noChangeArrowheads="1"/>
            </p:cNvSpPr>
            <p:nvPr/>
          </p:nvSpPr>
          <p:spPr bwMode="auto">
            <a:xfrm>
              <a:off x="7885113" y="6491023"/>
              <a:ext cx="457200" cy="2141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9pPr>
            </a:lstStyle>
            <a:p>
              <a:pPr>
                <a:spcBef>
                  <a:spcPct val="50000"/>
                </a:spcBef>
                <a:defRPr/>
              </a:pPr>
              <a:r>
                <a:rPr lang="en-US" altLang="en-US" sz="800" b="1" dirty="0">
                  <a:solidFill>
                    <a:schemeClr val="bg1"/>
                  </a:solidFill>
                  <a:effectLst/>
                </a:rPr>
                <a:t>Boo</a:t>
              </a:r>
            </a:p>
          </p:txBody>
        </p:sp>
        <p:sp>
          <p:nvSpPr>
            <p:cNvPr id="27" name="AutoShape 60">
              <a:hlinkClick r:id="" action="ppaction://noaction" highlightClick="1">
                <a:snd r:embed="rId8" name="cheering1.wav"/>
              </a:hlinkClick>
            </p:cNvPr>
            <p:cNvSpPr>
              <a:spLocks noChangeArrowheads="1"/>
            </p:cNvSpPr>
            <p:nvPr/>
          </p:nvSpPr>
          <p:spPr bwMode="auto">
            <a:xfrm>
              <a:off x="7512050" y="6172200"/>
              <a:ext cx="365125" cy="364822"/>
            </a:xfrm>
            <a:prstGeom prst="actionButtonSound">
              <a:avLst/>
            </a:prstGeom>
            <a:solidFill>
              <a:srgbClr val="99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sz="2400"/>
            </a:p>
          </p:txBody>
        </p:sp>
        <p:sp>
          <p:nvSpPr>
            <p:cNvPr id="28" name="AutoShape 61">
              <a:hlinkClick r:id="" action="ppaction://noaction" highlightClick="1">
                <a:snd r:embed="rId9" name="Buzzer.wav"/>
              </a:hlinkClick>
            </p:cNvPr>
            <p:cNvSpPr>
              <a:spLocks noChangeArrowheads="1"/>
            </p:cNvSpPr>
            <p:nvPr/>
          </p:nvSpPr>
          <p:spPr bwMode="auto">
            <a:xfrm>
              <a:off x="7102475" y="6172200"/>
              <a:ext cx="365125" cy="364822"/>
            </a:xfrm>
            <a:prstGeom prst="actionButtonSound">
              <a:avLst/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sz="2400"/>
            </a:p>
          </p:txBody>
        </p:sp>
        <p:sp>
          <p:nvSpPr>
            <p:cNvPr id="29" name="AutoShape 62">
              <a:hlinkClick r:id="" action="ppaction://noaction" highlightClick="1" endSnd="1"/>
            </p:cNvPr>
            <p:cNvSpPr>
              <a:spLocks noChangeArrowheads="1"/>
            </p:cNvSpPr>
            <p:nvPr/>
          </p:nvSpPr>
          <p:spPr bwMode="auto">
            <a:xfrm>
              <a:off x="8328025" y="6172200"/>
              <a:ext cx="365125" cy="364822"/>
            </a:xfrm>
            <a:prstGeom prst="actionButtonSound">
              <a:avLst/>
            </a:prstGeom>
            <a:solidFill>
              <a:srgbClr val="F6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sz="2400"/>
            </a:p>
          </p:txBody>
        </p:sp>
        <p:sp>
          <p:nvSpPr>
            <p:cNvPr id="31" name="AutoShape 68">
              <a:hlinkClick r:id="" action="ppaction://noaction" highlightClick="1">
                <a:snd r:embed="rId10" name="boo3.wav"/>
              </a:hlinkClick>
            </p:cNvPr>
            <p:cNvSpPr>
              <a:spLocks noChangeArrowheads="1"/>
            </p:cNvSpPr>
            <p:nvPr/>
          </p:nvSpPr>
          <p:spPr bwMode="auto">
            <a:xfrm>
              <a:off x="7924800" y="6172200"/>
              <a:ext cx="365125" cy="364822"/>
            </a:xfrm>
            <a:prstGeom prst="actionButtonSound">
              <a:avLst/>
            </a:prstGeom>
            <a:solidFill>
              <a:srgbClr val="C0C0C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ahoma" pitchFamily="34" charset="0"/>
                  <a:ea typeface="+mn-ea"/>
                  <a:cs typeface="+mn-cs"/>
                </a:defRPr>
              </a:lvl9pPr>
            </a:lstStyle>
            <a:p>
              <a:pPr>
                <a:defRPr/>
              </a:pPr>
              <a:endParaRPr lang="en-US" sz="2400"/>
            </a:p>
          </p:txBody>
        </p:sp>
      </p:grpSp>
      <p:pic>
        <p:nvPicPr>
          <p:cNvPr id="1032" name="Picture 2">
            <a:hlinkClick r:id="rId11" action="ppaction://hlinksldjump"/>
          </p:cNvPr>
          <p:cNvPicPr>
            <a:picLocks noChangeAspect="1" noChangeArrowheads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8789" y="5986465"/>
            <a:ext cx="720725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1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4800" y="5943600"/>
            <a:ext cx="2402195" cy="667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 Box 63"/>
          <p:cNvSpPr txBox="1">
            <a:spLocks noChangeArrowheads="1"/>
          </p:cNvSpPr>
          <p:nvPr userDrawn="1"/>
        </p:nvSpPr>
        <p:spPr bwMode="auto">
          <a:xfrm>
            <a:off x="6589714" y="6491288"/>
            <a:ext cx="57308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altLang="en-US" sz="800" b="1">
                <a:solidFill>
                  <a:schemeClr val="bg1"/>
                </a:solidFill>
                <a:effectLst/>
              </a:rPr>
              <a:t>Correct</a:t>
            </a:r>
            <a:endParaRPr lang="en-US" altLang="en-US" sz="800" b="1" dirty="0">
              <a:solidFill>
                <a:schemeClr val="bg1"/>
              </a:solidFill>
              <a:effectLst/>
            </a:endParaRPr>
          </a:p>
        </p:txBody>
      </p:sp>
      <p:sp>
        <p:nvSpPr>
          <p:cNvPr id="18" name="AutoShape 60">
            <a:hlinkClick r:id="" action="ppaction://noaction" highlightClick="1">
              <a:snd r:embed="rId14" name="Ding.wav"/>
            </a:hlinkClick>
          </p:cNvPr>
          <p:cNvSpPr>
            <a:spLocks noChangeArrowheads="1"/>
          </p:cNvSpPr>
          <p:nvPr userDrawn="1"/>
        </p:nvSpPr>
        <p:spPr bwMode="auto">
          <a:xfrm>
            <a:off x="6673850" y="6172200"/>
            <a:ext cx="365125" cy="365125"/>
          </a:xfrm>
          <a:prstGeom prst="actionButtonSound">
            <a:avLst/>
          </a:prstGeom>
          <a:solidFill>
            <a:srgbClr val="99CC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itchFamily="34" charset="0"/>
                <a:ea typeface="+mn-ea"/>
                <a:cs typeface="+mn-cs"/>
              </a:defRPr>
            </a:lvl9pPr>
          </a:lstStyle>
          <a:p>
            <a:pPr>
              <a:defRPr/>
            </a:pPr>
            <a:endParaRPr lang="en-US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19" r:id="rId2"/>
    <p:sldLayoutId id="2147483713" r:id="rId3"/>
    <p:sldLayoutId id="2147483724" r:id="rId4"/>
    <p:sldLayoutId id="2147483726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5902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eid@youthdownloads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youtu.be/tDC1mXh9NPE" TargetMode="External"/><Relationship Id="rId4" Type="http://schemas.openxmlformats.org/officeDocument/2006/relationships/hyperlink" Target="http://www.triviamaker.com/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63.xml"/><Relationship Id="rId18" Type="http://schemas.openxmlformats.org/officeDocument/2006/relationships/slide" Target="slide55.xml"/><Relationship Id="rId26" Type="http://schemas.openxmlformats.org/officeDocument/2006/relationships/slide" Target="slide19.xml"/><Relationship Id="rId3" Type="http://schemas.openxmlformats.org/officeDocument/2006/relationships/slide" Target="slide11.xml"/><Relationship Id="rId21" Type="http://schemas.openxmlformats.org/officeDocument/2006/relationships/slide" Target="slide27.xml"/><Relationship Id="rId7" Type="http://schemas.openxmlformats.org/officeDocument/2006/relationships/slide" Target="slide61.xml"/><Relationship Id="rId12" Type="http://schemas.openxmlformats.org/officeDocument/2006/relationships/slide" Target="slide53.xml"/><Relationship Id="rId17" Type="http://schemas.openxmlformats.org/officeDocument/2006/relationships/slide" Target="slide45.xml"/><Relationship Id="rId25" Type="http://schemas.openxmlformats.org/officeDocument/2006/relationships/slide" Target="slide67.xml"/><Relationship Id="rId33" Type="http://schemas.openxmlformats.org/officeDocument/2006/relationships/slide" Target="slide21.xml"/><Relationship Id="rId2" Type="http://schemas.openxmlformats.org/officeDocument/2006/relationships/image" Target="../media/image6.jpg"/><Relationship Id="rId16" Type="http://schemas.openxmlformats.org/officeDocument/2006/relationships/slide" Target="slide35.xml"/><Relationship Id="rId20" Type="http://schemas.openxmlformats.org/officeDocument/2006/relationships/slide" Target="slide17.xml"/><Relationship Id="rId29" Type="http://schemas.openxmlformats.org/officeDocument/2006/relationships/slide" Target="slide4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1.xml"/><Relationship Id="rId11" Type="http://schemas.openxmlformats.org/officeDocument/2006/relationships/slide" Target="slide43.xml"/><Relationship Id="rId24" Type="http://schemas.openxmlformats.org/officeDocument/2006/relationships/slide" Target="slide57.xml"/><Relationship Id="rId32" Type="http://schemas.openxmlformats.org/officeDocument/2006/relationships/slide" Target="slide71.xml"/><Relationship Id="rId5" Type="http://schemas.openxmlformats.org/officeDocument/2006/relationships/slide" Target="slide41.xml"/><Relationship Id="rId15" Type="http://schemas.openxmlformats.org/officeDocument/2006/relationships/slide" Target="slide25.xml"/><Relationship Id="rId23" Type="http://schemas.openxmlformats.org/officeDocument/2006/relationships/slide" Target="slide47.xml"/><Relationship Id="rId28" Type="http://schemas.openxmlformats.org/officeDocument/2006/relationships/slide" Target="slide39.xml"/><Relationship Id="rId10" Type="http://schemas.openxmlformats.org/officeDocument/2006/relationships/slide" Target="slide33.xml"/><Relationship Id="rId19" Type="http://schemas.openxmlformats.org/officeDocument/2006/relationships/slide" Target="slide65.xml"/><Relationship Id="rId31" Type="http://schemas.openxmlformats.org/officeDocument/2006/relationships/slide" Target="slide69.xml"/><Relationship Id="rId4" Type="http://schemas.openxmlformats.org/officeDocument/2006/relationships/slide" Target="slide31.xml"/><Relationship Id="rId9" Type="http://schemas.openxmlformats.org/officeDocument/2006/relationships/slide" Target="slide23.xml"/><Relationship Id="rId14" Type="http://schemas.openxmlformats.org/officeDocument/2006/relationships/slide" Target="slide15.xml"/><Relationship Id="rId22" Type="http://schemas.openxmlformats.org/officeDocument/2006/relationships/slide" Target="slide37.xml"/><Relationship Id="rId27" Type="http://schemas.openxmlformats.org/officeDocument/2006/relationships/slide" Target="slide29.xml"/><Relationship Id="rId30" Type="http://schemas.openxmlformats.org/officeDocument/2006/relationships/slide" Target="slide5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audio" Target="../media/audio6.wav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 bwMode="auto">
          <a:xfrm>
            <a:off x="304800" y="550280"/>
            <a:ext cx="8373286" cy="54784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r>
              <a:rPr lang="en-US" sz="20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FAQ: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Q. How do I reset the links on the main board back to yellow?</a:t>
            </a:r>
          </a:p>
          <a:p>
            <a:pPr>
              <a:spcBef>
                <a:spcPct val="0"/>
              </a:spcBef>
            </a:pP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Simply close the PowerPoint file, and re-open, and the links will turn back to yellow.</a:t>
            </a:r>
          </a:p>
          <a:p>
            <a:pPr marL="457200" indent="-457200">
              <a:spcBef>
                <a:spcPct val="0"/>
              </a:spcBef>
              <a:buAutoNum type="alphaUcPeriod"/>
            </a:pPr>
            <a:endParaRPr lang="en-US" sz="11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Q. Can I use this in Keynote / Google Slides / Open Office?</a:t>
            </a:r>
          </a:p>
          <a:p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Sorry, but Google slides, Keynote, Open Office etc. are not supported. Those are great programs but they’re not made to handle a file with this animation complexity.</a:t>
            </a:r>
          </a:p>
          <a:p>
            <a:pPr marL="457200" indent="-457200">
              <a:spcBef>
                <a:spcPct val="0"/>
              </a:spcBef>
              <a:buAutoNum type="alphaUcPeriod"/>
            </a:pPr>
            <a:endParaRPr lang="en-US" sz="11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Q. Why aren’t the sound effects working?</a:t>
            </a:r>
          </a:p>
          <a:p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If the sound effects aren’t working, I would suggest upgrading your PowerPoint to something newer than 2008, and using a PC instead of a Mac if possible. Also, Google slides, Keynotes, etc. are not supported.</a:t>
            </a:r>
          </a:p>
          <a:p>
            <a:pPr marL="457200" indent="-457200">
              <a:spcBef>
                <a:spcPct val="0"/>
              </a:spcBef>
              <a:buFontTx/>
              <a:buAutoNum type="alphaUcPeriod"/>
            </a:pPr>
            <a:endParaRPr lang="en-US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</a:pPr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Q. Can I get a board with less categories? Can I add a custom logo?</a:t>
            </a:r>
          </a:p>
          <a:p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A. Unfortunately these changes are a little too complex for me to explain or assist you via email, but if you’d like me to do a custom job for you for a small fee, send me an email at 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Reid@youthdownloads.com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You can also try using an App I made called </a:t>
            </a:r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TriviaMaker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which lets you easily create Jeopardy style games and customize the number of categories, colors and logo at </a:t>
            </a:r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www.TriviaMaker.com</a:t>
            </a:r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1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ct val="0"/>
              </a:spcBef>
            </a:pPr>
            <a:endParaRPr lang="en-US" sz="1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Q. Is there a tutorial I can watch to edit / play this game?</a:t>
            </a:r>
          </a:p>
          <a:p>
            <a:pPr marL="342900" indent="-342900">
              <a:buAutoNum type="alphaUcPeriod"/>
            </a:pP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Yes. To see it in action, or learn how to make edits, watch this video: 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https://youtu.be/tDC1mXh9NPE</a:t>
            </a:r>
            <a:endParaRPr lang="en-US" sz="11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Q. </a:t>
            </a:r>
            <a:r>
              <a:rPr lang="en-US" sz="11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can I replace the categories quickly?</a:t>
            </a:r>
          </a:p>
          <a:p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Ctrl F for the following </a:t>
            </a:r>
          </a:p>
          <a:p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OLD TESTAMENT KNOWLEDGE = Category 1</a:t>
            </a:r>
          </a:p>
          <a:p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 BIBLE TRIVIA = Category 2</a:t>
            </a:r>
          </a:p>
          <a:p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CAT1Q1 = Category1 Question 1</a:t>
            </a:r>
          </a:p>
          <a:p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CAT1A1  = Answer for cat1Q1</a:t>
            </a:r>
          </a:p>
          <a:p>
            <a:endParaRPr lang="en-US" sz="11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100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FinalJepCAT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Final Jeopardy Category</a:t>
            </a:r>
          </a:p>
          <a:p>
            <a:r>
              <a:rPr lang="en-US" sz="1100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FinalJepQ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US" sz="1100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Jepardy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Question</a:t>
            </a:r>
          </a:p>
          <a:p>
            <a:r>
              <a:rPr lang="en-US" sz="1100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FinalJepA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Final </a:t>
            </a:r>
            <a:r>
              <a:rPr lang="en-US" sz="1100" dirty="0" err="1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Jepardy</a:t>
            </a:r>
            <a:r>
              <a:rPr lang="en-US" sz="1100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Answer</a:t>
            </a:r>
          </a:p>
          <a:p>
            <a:endParaRPr lang="en-US" sz="1100" dirty="0">
              <a:solidFill>
                <a:srgbClr val="00B0F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875564"/>
      </p:ext>
    </p:extLst>
  </p:cSld>
  <p:clrMapOvr>
    <a:masterClrMapping/>
  </p:clrMapOvr>
  <p:transition advClick="0" advTm="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42"/>
          <p:cNvSpPr txBox="1">
            <a:spLocks noChangeArrowheads="1"/>
          </p:cNvSpPr>
          <p:nvPr/>
        </p:nvSpPr>
        <p:spPr bwMode="auto">
          <a:xfrm>
            <a:off x="701675" y="16097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Impact" pitchFamily="34" charset="0"/>
                <a:hlinkClick r:id="rId3" action="ppaction://hlinksldjump"/>
              </a:rPr>
              <a:t>$100</a:t>
            </a:r>
            <a:endParaRPr lang="en-US" altLang="en-US" sz="2800" b="1" dirty="0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68" name="Text Box 53"/>
          <p:cNvSpPr txBox="1">
            <a:spLocks noChangeArrowheads="1"/>
          </p:cNvSpPr>
          <p:nvPr/>
        </p:nvSpPr>
        <p:spPr bwMode="auto">
          <a:xfrm>
            <a:off x="3316290" y="16097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4" action="ppaction://hlinksldjump"/>
              </a:rPr>
              <a:t>$100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69" name="Text Box 58"/>
          <p:cNvSpPr txBox="1">
            <a:spLocks noChangeArrowheads="1"/>
          </p:cNvSpPr>
          <p:nvPr/>
        </p:nvSpPr>
        <p:spPr bwMode="auto">
          <a:xfrm>
            <a:off x="4648202" y="16097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5" action="ppaction://hlinksldjump"/>
              </a:rPr>
              <a:t>$100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0" name="Text Box 63"/>
          <p:cNvSpPr txBox="1">
            <a:spLocks noChangeArrowheads="1"/>
          </p:cNvSpPr>
          <p:nvPr/>
        </p:nvSpPr>
        <p:spPr bwMode="auto">
          <a:xfrm>
            <a:off x="5943602" y="16097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6" action="ppaction://hlinksldjump"/>
              </a:rPr>
              <a:t>$100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1" name="Text Box 69"/>
          <p:cNvSpPr txBox="1">
            <a:spLocks noChangeArrowheads="1"/>
          </p:cNvSpPr>
          <p:nvPr/>
        </p:nvSpPr>
        <p:spPr bwMode="auto">
          <a:xfrm>
            <a:off x="7315200" y="16097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Impact" pitchFamily="34" charset="0"/>
                <a:hlinkClick r:id="rId7" action="ppaction://hlinksldjump"/>
              </a:rPr>
              <a:t>$100</a:t>
            </a:r>
            <a:endParaRPr lang="en-US" altLang="en-US" sz="2800" b="1" dirty="0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2" name="Text Box 43"/>
          <p:cNvSpPr txBox="1">
            <a:spLocks noChangeArrowheads="1"/>
          </p:cNvSpPr>
          <p:nvPr/>
        </p:nvSpPr>
        <p:spPr bwMode="auto">
          <a:xfrm>
            <a:off x="701675" y="24479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8" action="ppaction://hlinksldjump"/>
              </a:rPr>
              <a:t>$200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3" name="Text Box 49"/>
          <p:cNvSpPr txBox="1">
            <a:spLocks noChangeArrowheads="1"/>
          </p:cNvSpPr>
          <p:nvPr/>
        </p:nvSpPr>
        <p:spPr bwMode="auto">
          <a:xfrm>
            <a:off x="2035177" y="24479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Impact" pitchFamily="34" charset="0"/>
                <a:hlinkClick r:id="rId9" action="ppaction://hlinksldjump"/>
              </a:rPr>
              <a:t>$200</a:t>
            </a:r>
            <a:endParaRPr lang="en-US" altLang="en-US" sz="2800" b="1" dirty="0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4" name="Text Box 54"/>
          <p:cNvSpPr txBox="1">
            <a:spLocks noChangeArrowheads="1"/>
          </p:cNvSpPr>
          <p:nvPr/>
        </p:nvSpPr>
        <p:spPr bwMode="auto">
          <a:xfrm>
            <a:off x="3317877" y="24479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0" action="ppaction://hlinksldjump"/>
              </a:rPr>
              <a:t>$200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5" name="Text Box 59"/>
          <p:cNvSpPr txBox="1">
            <a:spLocks noChangeArrowheads="1"/>
          </p:cNvSpPr>
          <p:nvPr/>
        </p:nvSpPr>
        <p:spPr bwMode="auto">
          <a:xfrm>
            <a:off x="4648202" y="24479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1" action="ppaction://hlinksldjump"/>
              </a:rPr>
              <a:t>$200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6" name="Text Box 64"/>
          <p:cNvSpPr txBox="1">
            <a:spLocks noChangeArrowheads="1"/>
          </p:cNvSpPr>
          <p:nvPr/>
        </p:nvSpPr>
        <p:spPr bwMode="auto">
          <a:xfrm>
            <a:off x="5943602" y="24479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2" action="ppaction://hlinksldjump"/>
              </a:rPr>
              <a:t>$200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7" name="Text Box 70"/>
          <p:cNvSpPr txBox="1">
            <a:spLocks noChangeArrowheads="1"/>
          </p:cNvSpPr>
          <p:nvPr/>
        </p:nvSpPr>
        <p:spPr bwMode="auto">
          <a:xfrm>
            <a:off x="7315200" y="244792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3" action="ppaction://hlinksldjump"/>
              </a:rPr>
              <a:t>$200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8" name="Text Box 44"/>
          <p:cNvSpPr txBox="1">
            <a:spLocks noChangeArrowheads="1"/>
          </p:cNvSpPr>
          <p:nvPr/>
        </p:nvSpPr>
        <p:spPr bwMode="auto">
          <a:xfrm>
            <a:off x="701675" y="321627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4" action="ppaction://hlinksldjump"/>
              </a:rPr>
              <a:t>$300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79" name="Text Box 50"/>
          <p:cNvSpPr txBox="1">
            <a:spLocks noChangeArrowheads="1"/>
          </p:cNvSpPr>
          <p:nvPr/>
        </p:nvSpPr>
        <p:spPr bwMode="auto">
          <a:xfrm>
            <a:off x="2035177" y="32131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5" action="ppaction://hlinksldjump"/>
              </a:rPr>
              <a:t>$300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0" name="Text Box 55"/>
          <p:cNvSpPr txBox="1">
            <a:spLocks noChangeArrowheads="1"/>
          </p:cNvSpPr>
          <p:nvPr/>
        </p:nvSpPr>
        <p:spPr bwMode="auto">
          <a:xfrm>
            <a:off x="3317877" y="32004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6" action="ppaction://hlinksldjump"/>
              </a:rPr>
              <a:t>$300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1" name="Text Box 60"/>
          <p:cNvSpPr txBox="1">
            <a:spLocks noChangeArrowheads="1"/>
          </p:cNvSpPr>
          <p:nvPr/>
        </p:nvSpPr>
        <p:spPr bwMode="auto">
          <a:xfrm>
            <a:off x="4648202" y="32131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7" action="ppaction://hlinksldjump"/>
              </a:rPr>
              <a:t>$300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2" name="Text Box 65"/>
          <p:cNvSpPr txBox="1">
            <a:spLocks noChangeArrowheads="1"/>
          </p:cNvSpPr>
          <p:nvPr/>
        </p:nvSpPr>
        <p:spPr bwMode="auto">
          <a:xfrm>
            <a:off x="5943602" y="32131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8" action="ppaction://hlinksldjump"/>
              </a:rPr>
              <a:t>$300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3" name="Text Box 71"/>
          <p:cNvSpPr txBox="1">
            <a:spLocks noChangeArrowheads="1"/>
          </p:cNvSpPr>
          <p:nvPr/>
        </p:nvSpPr>
        <p:spPr bwMode="auto">
          <a:xfrm>
            <a:off x="7315200" y="32131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19" action="ppaction://hlinksldjump"/>
              </a:rPr>
              <a:t>$300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4" name="Text Box 45"/>
          <p:cNvSpPr txBox="1">
            <a:spLocks noChangeArrowheads="1"/>
          </p:cNvSpPr>
          <p:nvPr/>
        </p:nvSpPr>
        <p:spPr bwMode="auto">
          <a:xfrm>
            <a:off x="701675" y="4048125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0" action="ppaction://hlinksldjump"/>
              </a:rPr>
              <a:t>$400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5" name="Text Box 51"/>
          <p:cNvSpPr txBox="1">
            <a:spLocks noChangeArrowheads="1"/>
          </p:cNvSpPr>
          <p:nvPr/>
        </p:nvSpPr>
        <p:spPr bwMode="auto">
          <a:xfrm>
            <a:off x="2035177" y="4044950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1" action="ppaction://hlinksldjump"/>
              </a:rPr>
              <a:t>$400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6" name="Text Box 56"/>
          <p:cNvSpPr txBox="1">
            <a:spLocks noChangeArrowheads="1"/>
          </p:cNvSpPr>
          <p:nvPr/>
        </p:nvSpPr>
        <p:spPr bwMode="auto">
          <a:xfrm>
            <a:off x="3317877" y="4044950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2" action="ppaction://hlinksldjump"/>
              </a:rPr>
              <a:t>$400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7" name="Text Box 61"/>
          <p:cNvSpPr txBox="1">
            <a:spLocks noChangeArrowheads="1"/>
          </p:cNvSpPr>
          <p:nvPr/>
        </p:nvSpPr>
        <p:spPr bwMode="auto">
          <a:xfrm>
            <a:off x="4648202" y="4044950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3" action="ppaction://hlinksldjump"/>
              </a:rPr>
              <a:t>$400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8" name="Text Box 66"/>
          <p:cNvSpPr txBox="1">
            <a:spLocks noChangeArrowheads="1"/>
          </p:cNvSpPr>
          <p:nvPr/>
        </p:nvSpPr>
        <p:spPr bwMode="auto">
          <a:xfrm>
            <a:off x="5943602" y="4044950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4" action="ppaction://hlinksldjump"/>
              </a:rPr>
              <a:t>$400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89" name="Text Box 72"/>
          <p:cNvSpPr txBox="1">
            <a:spLocks noChangeArrowheads="1"/>
          </p:cNvSpPr>
          <p:nvPr/>
        </p:nvSpPr>
        <p:spPr bwMode="auto">
          <a:xfrm>
            <a:off x="7315200" y="4044950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5" action="ppaction://hlinksldjump"/>
              </a:rPr>
              <a:t>$400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90" name="Text Box 46"/>
          <p:cNvSpPr txBox="1">
            <a:spLocks noChangeArrowheads="1"/>
          </p:cNvSpPr>
          <p:nvPr/>
        </p:nvSpPr>
        <p:spPr bwMode="auto">
          <a:xfrm>
            <a:off x="701675" y="4803777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6" action="ppaction://hlinksldjump"/>
              </a:rPr>
              <a:t>$500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91" name="Text Box 52"/>
          <p:cNvSpPr txBox="1">
            <a:spLocks noChangeArrowheads="1"/>
          </p:cNvSpPr>
          <p:nvPr/>
        </p:nvSpPr>
        <p:spPr bwMode="auto">
          <a:xfrm>
            <a:off x="2035177" y="48006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7" action="ppaction://hlinksldjump"/>
              </a:rPr>
              <a:t>$500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92" name="Text Box 57"/>
          <p:cNvSpPr txBox="1">
            <a:spLocks noChangeArrowheads="1"/>
          </p:cNvSpPr>
          <p:nvPr/>
        </p:nvSpPr>
        <p:spPr bwMode="auto">
          <a:xfrm>
            <a:off x="3317877" y="48006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8" action="ppaction://hlinksldjump"/>
              </a:rPr>
              <a:t>$500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93" name="Text Box 62"/>
          <p:cNvSpPr txBox="1">
            <a:spLocks noChangeArrowheads="1"/>
          </p:cNvSpPr>
          <p:nvPr/>
        </p:nvSpPr>
        <p:spPr bwMode="auto">
          <a:xfrm>
            <a:off x="4648202" y="48006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29" action="ppaction://hlinksldjump"/>
              </a:rPr>
              <a:t>$500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94" name="Text Box 67"/>
          <p:cNvSpPr txBox="1">
            <a:spLocks noChangeArrowheads="1"/>
          </p:cNvSpPr>
          <p:nvPr/>
        </p:nvSpPr>
        <p:spPr bwMode="auto">
          <a:xfrm>
            <a:off x="5943602" y="48006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Impact" pitchFamily="34" charset="0"/>
                <a:hlinkClick r:id="rId30" action="ppaction://hlinksldjump"/>
              </a:rPr>
              <a:t>$500</a:t>
            </a:r>
            <a:endParaRPr lang="en-US" altLang="en-US" sz="2800" b="1" dirty="0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11295" name="Text Box 73"/>
          <p:cNvSpPr txBox="1">
            <a:spLocks noChangeArrowheads="1"/>
          </p:cNvSpPr>
          <p:nvPr/>
        </p:nvSpPr>
        <p:spPr bwMode="auto">
          <a:xfrm>
            <a:off x="7315200" y="48006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>
                <a:solidFill>
                  <a:srgbClr val="000000"/>
                </a:solidFill>
                <a:latin typeface="Impact" pitchFamily="34" charset="0"/>
                <a:hlinkClick r:id="rId31" action="ppaction://hlinksldjump"/>
              </a:rPr>
              <a:t>$500</a:t>
            </a:r>
            <a:endParaRPr lang="en-US" altLang="en-US" sz="2800" b="1">
              <a:solidFill>
                <a:srgbClr val="000000"/>
              </a:solidFill>
              <a:latin typeface="Impact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720427"/>
            <a:ext cx="1166813" cy="577081"/>
          </a:xfrm>
          <a:prstGeom prst="rect">
            <a:avLst/>
          </a:prstGeom>
          <a:noFill/>
        </p:spPr>
        <p:txBody>
          <a:bodyPr anchor="ctr" anchorCtr="0">
            <a:spAutoFit/>
          </a:bodyPr>
          <a:lstStyle/>
          <a:p>
            <a:pPr algn="ctr">
              <a:defRPr/>
            </a:pPr>
            <a:r>
              <a:rPr lang="en-US" sz="1050" b="1" kern="10" dirty="0">
                <a:solidFill>
                  <a:schemeClr val="bg1"/>
                </a:solidFill>
                <a:latin typeface="Arial Black"/>
              </a:rPr>
              <a:t>OLD TESTAMENT KNOWLEDGE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095502" y="685690"/>
            <a:ext cx="1165225" cy="646331"/>
          </a:xfrm>
          <a:prstGeom prst="rect">
            <a:avLst/>
          </a:prstGeom>
          <a:noFill/>
        </p:spPr>
        <p:txBody>
          <a:bodyPr anchor="ctr" anchorCtr="0">
            <a:spAutoFit/>
          </a:bodyPr>
          <a:lstStyle/>
          <a:p>
            <a:pPr algn="ctr">
              <a:defRPr/>
            </a:pPr>
            <a:r>
              <a:rPr lang="en-US" sz="1200" b="1" kern="10" dirty="0">
                <a:solidFill>
                  <a:schemeClr val="bg1"/>
                </a:solidFill>
                <a:latin typeface="Arial Black"/>
              </a:rPr>
              <a:t>GENERAL BIBLE TRIVIA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375027" y="778023"/>
            <a:ext cx="1166813" cy="461665"/>
          </a:xfrm>
          <a:prstGeom prst="rect">
            <a:avLst/>
          </a:prstGeom>
          <a:noFill/>
        </p:spPr>
        <p:txBody>
          <a:bodyPr anchor="ctr" anchorCtr="0">
            <a:spAutoFit/>
          </a:bodyPr>
          <a:lstStyle/>
          <a:p>
            <a:pPr algn="ctr">
              <a:defRPr/>
            </a:pPr>
            <a:r>
              <a:rPr lang="en-US" sz="1200" b="1" kern="10" dirty="0">
                <a:solidFill>
                  <a:schemeClr val="bg1"/>
                </a:solidFill>
                <a:latin typeface="Arial Black"/>
              </a:rPr>
              <a:t>HEBREW WORDS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654552" y="762634"/>
            <a:ext cx="1166813" cy="492443"/>
          </a:xfrm>
          <a:prstGeom prst="rect">
            <a:avLst/>
          </a:prstGeom>
          <a:noFill/>
        </p:spPr>
        <p:txBody>
          <a:bodyPr anchor="ctr" anchorCtr="0">
            <a:spAutoFit/>
          </a:bodyPr>
          <a:lstStyle/>
          <a:p>
            <a:pPr algn="ctr">
              <a:defRPr/>
            </a:pPr>
            <a:r>
              <a:rPr lang="en-US" sz="1300" b="1" kern="10" dirty="0">
                <a:solidFill>
                  <a:schemeClr val="bg1"/>
                </a:solidFill>
                <a:latin typeface="Arial Black"/>
              </a:rPr>
              <a:t>FAITH VERSES</a:t>
            </a:r>
            <a:endParaRPr lang="en-US" sz="1300" dirty="0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908676" y="682747"/>
            <a:ext cx="1355723" cy="646331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>
              <a:defRPr/>
            </a:pPr>
            <a:r>
              <a:rPr lang="en-US" sz="1200" b="1" kern="10" dirty="0">
                <a:solidFill>
                  <a:schemeClr val="bg1"/>
                </a:solidFill>
                <a:latin typeface="Arial Black"/>
              </a:rPr>
              <a:t>COMPLETE THE PROVERB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351711" y="720315"/>
            <a:ext cx="1166812" cy="577081"/>
          </a:xfrm>
          <a:prstGeom prst="rect">
            <a:avLst/>
          </a:prstGeom>
          <a:noFill/>
        </p:spPr>
        <p:txBody>
          <a:bodyPr anchor="ctr" anchorCtr="0">
            <a:spAutoFit/>
          </a:bodyPr>
          <a:lstStyle/>
          <a:p>
            <a:pPr algn="ctr">
              <a:defRPr/>
            </a:pPr>
            <a:r>
              <a:rPr lang="en-US" sz="1050" b="1" kern="10" dirty="0">
                <a:solidFill>
                  <a:schemeClr val="bg1"/>
                </a:solidFill>
                <a:latin typeface="Arial Black"/>
              </a:rPr>
              <a:t>NEW TESTAMENT KNOWLEDGE</a:t>
            </a:r>
            <a:endParaRPr lang="en-US" sz="1050" dirty="0">
              <a:solidFill>
                <a:schemeClr val="bg1"/>
              </a:solidFill>
            </a:endParaRPr>
          </a:p>
        </p:txBody>
      </p:sp>
      <p:sp>
        <p:nvSpPr>
          <p:cNvPr id="11302" name="TextBox 1"/>
          <p:cNvSpPr txBox="1">
            <a:spLocks noChangeArrowheads="1"/>
          </p:cNvSpPr>
          <p:nvPr/>
        </p:nvSpPr>
        <p:spPr bwMode="auto">
          <a:xfrm>
            <a:off x="6968394" y="5486501"/>
            <a:ext cx="156600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 anchorCtr="0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r>
              <a:rPr lang="en-US" altLang="en-US" sz="1400" b="1">
                <a:solidFill>
                  <a:schemeClr val="bg1"/>
                </a:solidFill>
                <a:latin typeface="Arial Narrow" pitchFamily="34" charset="0"/>
                <a:cs typeface="Arial" charset="0"/>
                <a:hlinkClick r:id="rId32" action="ppaction://hlinksldjump"/>
              </a:rPr>
              <a:t>FINAL JEOPARODY</a:t>
            </a:r>
            <a:endParaRPr lang="en-US" altLang="en-US" sz="1400" b="1" dirty="0">
              <a:solidFill>
                <a:schemeClr val="bg1"/>
              </a:solidFill>
              <a:latin typeface="Arial Narrow" pitchFamily="34" charset="0"/>
              <a:cs typeface="Arial" charset="0"/>
            </a:endParaRPr>
          </a:p>
        </p:txBody>
      </p:sp>
      <p:sp>
        <p:nvSpPr>
          <p:cNvPr id="39" name="Text Box 42"/>
          <p:cNvSpPr txBox="1">
            <a:spLocks noChangeArrowheads="1"/>
          </p:cNvSpPr>
          <p:nvPr/>
        </p:nvSpPr>
        <p:spPr bwMode="auto">
          <a:xfrm>
            <a:off x="2035177" y="1600202"/>
            <a:ext cx="1203325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b="1" dirty="0">
                <a:solidFill>
                  <a:srgbClr val="000000"/>
                </a:solidFill>
                <a:latin typeface="Impact" pitchFamily="34" charset="0"/>
                <a:hlinkClick r:id="rId33" action="ppaction://hlinksldjump"/>
              </a:rPr>
              <a:t>$100</a:t>
            </a:r>
            <a:endParaRPr lang="en-US" altLang="en-US" sz="2800" b="1" dirty="0">
              <a:solidFill>
                <a:srgbClr val="000000"/>
              </a:solidFill>
              <a:latin typeface="Impact" pitchFamily="34" charset="0"/>
            </a:endParaRPr>
          </a:p>
        </p:txBody>
      </p:sp>
    </p:spTree>
  </p:cSld>
  <p:clrMapOvr>
    <a:masterClrMapping/>
  </p:clrMapOvr>
  <p:transition spd="slow" advClick="0">
    <p:zoom dir="in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9E9827D-A2F7-4486-888E-6A8433F982E3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609600"/>
            <a:ext cx="77724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US" altLang="en-US" kern="0" dirty="0">
                <a:solidFill>
                  <a:schemeClr val="bg1"/>
                </a:solidFill>
              </a:rPr>
              <a:t>$100 Question from Category: </a:t>
            </a:r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br>
              <a:rPr lang="en-US" altLang="en-US" kern="0" dirty="0"/>
            </a:br>
            <a:endParaRPr lang="en-US" altLang="en-US" sz="2000" kern="0" dirty="0"/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237AAB4A-35AE-4BD1-BA62-2372E6CA9F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2819400"/>
            <a:ext cx="7010400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rPr>
              <a:t>Before Sin where did Adam and Eve live?</a:t>
            </a:r>
          </a:p>
        </p:txBody>
      </p:sp>
    </p:spTree>
  </p:cSld>
  <p:clrMapOvr>
    <a:masterClrMapping/>
  </p:clrMapOvr>
  <p:transition spd="slow"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0CFEE87-B9A5-4102-ABDE-8968AF4F77A4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609600"/>
            <a:ext cx="7772400" cy="13716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US" altLang="en-US" kern="0" dirty="0">
                <a:solidFill>
                  <a:schemeClr val="bg1"/>
                </a:solidFill>
              </a:rPr>
              <a:t>$100 Answer from Category: </a:t>
            </a:r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br>
              <a:rPr lang="en-US" altLang="en-US" sz="4000" kern="0" dirty="0"/>
            </a:br>
            <a:endParaRPr lang="en-US" altLang="en-US" sz="4000" kern="0" dirty="0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30AF579F-27CE-4D97-ADD9-EA607C9AA5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6299" y="3044279"/>
            <a:ext cx="73914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rPr>
              <a:t>The Garden of Eden</a:t>
            </a:r>
            <a:endParaRPr lang="en-US" altLang="en-US" sz="44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Box 5"/>
          <p:cNvSpPr txBox="1">
            <a:spLocks noChangeArrowheads="1"/>
          </p:cNvSpPr>
          <p:nvPr/>
        </p:nvSpPr>
        <p:spPr bwMode="auto">
          <a:xfrm>
            <a:off x="508793" y="508031"/>
            <a:ext cx="81264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+mj-lt"/>
              </a:rPr>
              <a:t>$200 Question from Category: </a:t>
            </a:r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endParaRPr lang="en-US" altLang="en-US" sz="40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C630AEDC-E6F4-406D-BCA8-E8DC6A2452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2667000"/>
            <a:ext cx="7446025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God promised the Israelites a land flowing with milk and _______________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63840A-FCAE-4F52-B98E-7DFF482C2113}"/>
              </a:ext>
            </a:extLst>
          </p:cNvPr>
          <p:cNvSpPr txBox="1"/>
          <p:nvPr/>
        </p:nvSpPr>
        <p:spPr bwMode="auto">
          <a:xfrm>
            <a:off x="2667000" y="2196270"/>
            <a:ext cx="34451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  <a:cs typeface="Arial" charset="0"/>
              </a:rPr>
              <a:t>LEVITICUS 20:24</a:t>
            </a:r>
          </a:p>
        </p:txBody>
      </p:sp>
    </p:spTree>
  </p:cSld>
  <p:clrMapOvr>
    <a:masterClrMapping/>
  </p:clrMapOvr>
  <p:transition spd="slow">
    <p:zo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4">
            <a:extLst>
              <a:ext uri="{FF2B5EF4-FFF2-40B4-BE49-F238E27FC236}">
                <a16:creationId xmlns:a16="http://schemas.microsoft.com/office/drawing/2014/main" id="{E1DA1EDD-205D-4C87-85D7-32FA4E08CB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2743200"/>
            <a:ext cx="2449368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Honey</a:t>
            </a:r>
            <a:r>
              <a:rPr lang="en-US" sz="4400" dirty="0"/>
              <a:t> </a:t>
            </a:r>
            <a:endParaRPr lang="en-US" altLang="en-US" sz="4400" kern="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589516-3986-4C15-8912-A933A5346263}"/>
              </a:ext>
            </a:extLst>
          </p:cNvPr>
          <p:cNvSpPr/>
          <p:nvPr/>
        </p:nvSpPr>
        <p:spPr>
          <a:xfrm>
            <a:off x="424584" y="533400"/>
            <a:ext cx="861059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en-US" sz="4400" dirty="0">
                <a:solidFill>
                  <a:schemeClr val="bg1"/>
                </a:solidFill>
              </a:rPr>
              <a:t>$200 Answer from </a:t>
            </a:r>
          </a:p>
          <a:p>
            <a:pPr algn="ctr"/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Box 5"/>
          <p:cNvSpPr txBox="1">
            <a:spLocks noChangeArrowheads="1"/>
          </p:cNvSpPr>
          <p:nvPr/>
        </p:nvSpPr>
        <p:spPr bwMode="auto">
          <a:xfrm>
            <a:off x="424972" y="609600"/>
            <a:ext cx="83550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+mj-lt"/>
              </a:rPr>
              <a:t>$300 Question from Category: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endParaRPr lang="en-US" altLang="en-US" sz="40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83131A94-DECC-40C0-A205-A31BC993AC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9467" y="2567967"/>
            <a:ext cx="7566025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Who dreamed that the sun and the moon and 11 stars bowed down to him?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108BDA-A61C-4306-A6F0-86F2EB8C1BD0}"/>
              </a:ext>
            </a:extLst>
          </p:cNvPr>
          <p:cNvSpPr txBox="1"/>
          <p:nvPr/>
        </p:nvSpPr>
        <p:spPr bwMode="auto">
          <a:xfrm>
            <a:off x="2667000" y="2196270"/>
            <a:ext cx="34451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  <a:cs typeface="Arial" charset="0"/>
              </a:rPr>
              <a:t>GENESIS 37: 5-9</a:t>
            </a:r>
          </a:p>
        </p:txBody>
      </p:sp>
    </p:spTree>
  </p:cSld>
  <p:clrMapOvr>
    <a:masterClrMapping/>
  </p:clrMapOvr>
  <p:transition spd="slow">
    <p:zo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Box 5"/>
          <p:cNvSpPr txBox="1">
            <a:spLocks noChangeArrowheads="1"/>
          </p:cNvSpPr>
          <p:nvPr/>
        </p:nvSpPr>
        <p:spPr bwMode="auto">
          <a:xfrm>
            <a:off x="628650" y="609600"/>
            <a:ext cx="7886700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  <a:latin typeface="+mj-lt"/>
                <a:cs typeface="Arial" charset="0"/>
              </a:rPr>
              <a:t>$300 Answer from </a:t>
            </a:r>
            <a:r>
              <a:rPr lang="en-US" altLang="en-US" sz="4000" dirty="0">
                <a:solidFill>
                  <a:schemeClr val="bg1"/>
                </a:solidFill>
                <a:latin typeface="+mj-lt"/>
                <a:cs typeface="Arial" charset="0"/>
              </a:rPr>
              <a:t>Category: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endParaRPr lang="en-US" altLang="en-US" sz="40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2CE9F7E6-BD65-4E74-B031-DAFD7BA79E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2895600"/>
            <a:ext cx="25908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Joseph</a:t>
            </a:r>
            <a:endParaRPr lang="en-US" altLang="en-US" sz="44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Box 5"/>
          <p:cNvSpPr txBox="1">
            <a:spLocks noChangeArrowheads="1"/>
          </p:cNvSpPr>
          <p:nvPr/>
        </p:nvSpPr>
        <p:spPr bwMode="auto">
          <a:xfrm>
            <a:off x="242093" y="533400"/>
            <a:ext cx="86598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+mj-lt"/>
              </a:rPr>
              <a:t>$400 Question from </a:t>
            </a:r>
            <a:r>
              <a:rPr lang="en-US" altLang="en-US" sz="4000" kern="0" dirty="0">
                <a:solidFill>
                  <a:schemeClr val="bg1"/>
                </a:solidFill>
                <a:latin typeface="+mj-lt"/>
              </a:rPr>
              <a:t>Category: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endParaRPr lang="en-US" altLang="en-US" sz="40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82CC3D-C0F3-4BEF-BC29-C107FAEB9B18}"/>
              </a:ext>
            </a:extLst>
          </p:cNvPr>
          <p:cNvSpPr/>
          <p:nvPr/>
        </p:nvSpPr>
        <p:spPr>
          <a:xfrm>
            <a:off x="1600200" y="2590800"/>
            <a:ext cx="63246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How many times did Noah send out a dove from the ark?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39614D-6BAE-46FF-B0E1-3246508D25F3}"/>
              </a:ext>
            </a:extLst>
          </p:cNvPr>
          <p:cNvSpPr txBox="1"/>
          <p:nvPr/>
        </p:nvSpPr>
        <p:spPr bwMode="auto">
          <a:xfrm>
            <a:off x="2849416" y="2106805"/>
            <a:ext cx="34451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  <a:cs typeface="Arial" charset="0"/>
              </a:rPr>
              <a:t>GENESIS 8:8-12</a:t>
            </a:r>
          </a:p>
        </p:txBody>
      </p:sp>
    </p:spTree>
  </p:cSld>
  <p:clrMapOvr>
    <a:masterClrMapping/>
  </p:clrMapOvr>
  <p:transition spd="slow">
    <p:zo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Box 5"/>
          <p:cNvSpPr txBox="1">
            <a:spLocks noChangeArrowheads="1"/>
          </p:cNvSpPr>
          <p:nvPr/>
        </p:nvSpPr>
        <p:spPr bwMode="auto">
          <a:xfrm>
            <a:off x="609600" y="609600"/>
            <a:ext cx="8305800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  <a:latin typeface="+mj-lt"/>
                <a:cs typeface="Arial" charset="0"/>
              </a:rPr>
              <a:t>$400 Answer from </a:t>
            </a:r>
            <a:r>
              <a:rPr lang="en-US" altLang="en-US" sz="4000" dirty="0">
                <a:solidFill>
                  <a:schemeClr val="bg1"/>
                </a:solidFill>
                <a:latin typeface="+mj-lt"/>
                <a:cs typeface="Arial" charset="0"/>
              </a:rPr>
              <a:t>Category: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endParaRPr lang="en-US" altLang="en-US" sz="40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2D8EE5C6-9812-4520-B4A7-1102A30A2E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90800" y="3044279"/>
            <a:ext cx="4038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Three times</a:t>
            </a:r>
            <a:endParaRPr lang="en-US" altLang="en-US" sz="2400" dirty="0"/>
          </a:p>
        </p:txBody>
      </p:sp>
    </p:spTree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Box 5"/>
          <p:cNvSpPr txBox="1">
            <a:spLocks noChangeArrowheads="1"/>
          </p:cNvSpPr>
          <p:nvPr/>
        </p:nvSpPr>
        <p:spPr bwMode="auto">
          <a:xfrm>
            <a:off x="270825" y="604977"/>
            <a:ext cx="8888415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+mj-lt"/>
              </a:rPr>
              <a:t>$500 Question from </a:t>
            </a:r>
            <a:r>
              <a:rPr lang="en-US" altLang="en-US" sz="4000" kern="0" dirty="0">
                <a:solidFill>
                  <a:schemeClr val="bg1"/>
                </a:solidFill>
                <a:latin typeface="+mj-lt"/>
              </a:rPr>
              <a:t>Category: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kern="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endParaRPr lang="en-US" altLang="en-US" sz="4000" kern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0E041F0C-C73A-4E9D-9B0F-F00005445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34278" y="2793949"/>
            <a:ext cx="6675437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What is the whole duty of man?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BE5785-2317-4D83-A3BB-F697B2D9BE4A}"/>
              </a:ext>
            </a:extLst>
          </p:cNvPr>
          <p:cNvSpPr txBox="1"/>
          <p:nvPr/>
        </p:nvSpPr>
        <p:spPr bwMode="auto">
          <a:xfrm>
            <a:off x="2590800" y="2155372"/>
            <a:ext cx="34451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  <a:cs typeface="Arial" charset="0"/>
              </a:rPr>
              <a:t>ECCLESIASTES 12:13</a:t>
            </a:r>
          </a:p>
        </p:txBody>
      </p:sp>
    </p:spTree>
  </p:cSld>
  <p:clrMapOvr>
    <a:masterClrMapping/>
  </p:clrMapOvr>
  <p:transition spd="slow">
    <p:zo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AutoShape 11"/>
          <p:cNvSpPr>
            <a:spLocks noChangeArrowheads="1"/>
          </p:cNvSpPr>
          <p:nvPr/>
        </p:nvSpPr>
        <p:spPr bwMode="auto">
          <a:xfrm>
            <a:off x="2" y="0"/>
            <a:ext cx="4391025" cy="6858000"/>
          </a:xfrm>
          <a:prstGeom prst="parallelogram">
            <a:avLst>
              <a:gd name="adj" fmla="val 25000"/>
            </a:avLst>
          </a:prstGeom>
          <a:gradFill rotWithShape="1">
            <a:gsLst>
              <a:gs pos="0">
                <a:schemeClr val="accent1">
                  <a:gamma/>
                  <a:shade val="46275"/>
                  <a:invGamma/>
                  <a:alpha val="0"/>
                </a:schemeClr>
              </a:gs>
              <a:gs pos="50000">
                <a:schemeClr val="bg1">
                  <a:alpha val="25000"/>
                </a:schemeClr>
              </a:gs>
              <a:gs pos="100000">
                <a:schemeClr val="accent1">
                  <a:gamma/>
                  <a:shade val="46275"/>
                  <a:invGamma/>
                  <a:alpha val="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altLang="en-US" sz="6000" b="1" i="1">
              <a:solidFill>
                <a:srgbClr val="000066"/>
              </a:solidFill>
            </a:endParaRPr>
          </a:p>
        </p:txBody>
      </p:sp>
      <p:sp>
        <p:nvSpPr>
          <p:cNvPr id="6156" name="AutoShape 12"/>
          <p:cNvSpPr>
            <a:spLocks noChangeArrowheads="1"/>
          </p:cNvSpPr>
          <p:nvPr/>
        </p:nvSpPr>
        <p:spPr bwMode="auto">
          <a:xfrm>
            <a:off x="4752977" y="0"/>
            <a:ext cx="4391025" cy="6858000"/>
          </a:xfrm>
          <a:prstGeom prst="parallelogram">
            <a:avLst>
              <a:gd name="adj" fmla="val 25000"/>
            </a:avLst>
          </a:prstGeom>
          <a:gradFill rotWithShape="1">
            <a:gsLst>
              <a:gs pos="0">
                <a:schemeClr val="accent1">
                  <a:gamma/>
                  <a:shade val="46275"/>
                  <a:invGamma/>
                  <a:alpha val="0"/>
                </a:schemeClr>
              </a:gs>
              <a:gs pos="50000">
                <a:schemeClr val="bg1">
                  <a:alpha val="58000"/>
                </a:schemeClr>
              </a:gs>
              <a:gs pos="100000">
                <a:schemeClr val="accent1">
                  <a:gamma/>
                  <a:shade val="46275"/>
                  <a:invGamma/>
                  <a:alpha val="0"/>
                </a:schemeClr>
              </a:gs>
            </a:gsLst>
            <a:lin ang="5400000" scaled="1"/>
          </a:gradFill>
          <a:ln>
            <a:noFill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altLang="en-US" sz="6600" b="1" i="1">
              <a:solidFill>
                <a:srgbClr val="000066"/>
              </a:solidFill>
            </a:endParaRPr>
          </a:p>
        </p:txBody>
      </p:sp>
      <p:sp>
        <p:nvSpPr>
          <p:cNvPr id="6179" name="Rectangle 35"/>
          <p:cNvSpPr>
            <a:spLocks noChangeArrowheads="1"/>
          </p:cNvSpPr>
          <p:nvPr/>
        </p:nvSpPr>
        <p:spPr bwMode="auto">
          <a:xfrm>
            <a:off x="-30163" y="76200"/>
            <a:ext cx="31994476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800" dirty="0">
                <a:solidFill>
                  <a:schemeClr val="bg1"/>
                </a:solidFill>
                <a:latin typeface="Impact" pitchFamily="34" charset="0"/>
              </a:rPr>
              <a:t>JEOPARODY     JEOPARODY     JEOPARODY     JEOPARODY     JEOPARODY     JEOPARODY     JEOPARODY     JEOPARODY JEOPARODY     JEOPARODY     JEOPARODY     JEOPARODY     JEOPARODY     JEOPARODY  JEOPARODY     JEOPARODY     JEOPARODY     JEOPARODY     JEOPARODY   </a:t>
            </a:r>
          </a:p>
        </p:txBody>
      </p:sp>
      <p:sp>
        <p:nvSpPr>
          <p:cNvPr id="6180" name="Rectangle 36"/>
          <p:cNvSpPr>
            <a:spLocks noChangeArrowheads="1"/>
          </p:cNvSpPr>
          <p:nvPr/>
        </p:nvSpPr>
        <p:spPr bwMode="auto">
          <a:xfrm>
            <a:off x="-22850475" y="5257800"/>
            <a:ext cx="31994475" cy="1371600"/>
          </a:xfrm>
          <a:prstGeom prst="rect">
            <a:avLst/>
          </a:prstGeom>
          <a:noFill/>
          <a:ln>
            <a:noFill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en-US" sz="2800" dirty="0">
                <a:solidFill>
                  <a:schemeClr val="bg1"/>
                </a:solidFill>
                <a:latin typeface="Impact" pitchFamily="34" charset="0"/>
              </a:rPr>
              <a:t>JEOPARODY     JEOPARODY     JEOPARODY     JEOPARODY     JEOPARODY     JEOPARODY     JEOPARODY     JEOPARODY JEOPARODY     JEOPARODY     JEOPARODY     JEOPARODY     JEOPARODY     JEOPARODY  JEOPARODY     JEOPARODY     JEOPARODY     JEOPARODY     JEOPARODY   </a:t>
            </a:r>
          </a:p>
        </p:txBody>
      </p:sp>
      <p:pic>
        <p:nvPicPr>
          <p:cNvPr id="6164" name="Picture 2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0813" y="2152650"/>
            <a:ext cx="8915400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advClick="0"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6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6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615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3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15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xit" presetSubtype="4" fill="hold" nodeType="withEffect">
                                  <p:stCondLst>
                                    <p:cond delay="86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" dur="500"/>
                                        <p:tgtEl>
                                          <p:spTgt spid="615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1" fill="hold" nodeType="withEffect">
                                  <p:stCondLst>
                                    <p:cond delay="8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0" dur="500"/>
                                        <p:tgtEl>
                                          <p:spTgt spid="615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0"/>
                                        <p:tgtEl>
                                          <p:spTgt spid="6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0.03007 L -2.49896 0.03007 " pathEditMode="fixed" rAng="0" ptsTypes="AA">
                                      <p:cBhvr>
                                        <p:cTn id="26" dur="11000" fill="hold"/>
                                        <p:tgtEl>
                                          <p:spTgt spid="6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4948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0"/>
                                        <p:tgtEl>
                                          <p:spTgt spid="6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0.03098 L 2.49896 -0.03098 " pathEditMode="fixed" rAng="0" ptsTypes="AA">
                                      <p:cBhvr>
                                        <p:cTn id="31" dur="11000" fill="hold"/>
                                        <p:tgtEl>
                                          <p:spTgt spid="61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94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2000"/>
                                        <p:tgtEl>
                                          <p:spTgt spid="61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000"/>
                                        <p:tgtEl>
                                          <p:spTgt spid="618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7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Box 5"/>
          <p:cNvSpPr txBox="1">
            <a:spLocks noChangeArrowheads="1"/>
          </p:cNvSpPr>
          <p:nvPr/>
        </p:nvSpPr>
        <p:spPr bwMode="auto">
          <a:xfrm>
            <a:off x="356393" y="533400"/>
            <a:ext cx="84312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$500 Answer from </a:t>
            </a:r>
            <a:r>
              <a:rPr lang="en-US" altLang="en-US" sz="4000" dirty="0">
                <a:solidFill>
                  <a:schemeClr val="bg1"/>
                </a:solidFill>
              </a:rPr>
              <a:t>Category: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 </a:t>
            </a:r>
            <a:r>
              <a:rPr lang="en-US" altLang="en-US" sz="4000" kern="0" dirty="0">
                <a:solidFill>
                  <a:schemeClr val="bg1"/>
                </a:solidFill>
              </a:rPr>
              <a:t>OLD TESTAMENT KNOWLEDGE</a:t>
            </a:r>
            <a:endParaRPr lang="en-US" altLang="en-US" sz="4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0FA832-BD70-4284-A694-4F22177A0317}"/>
              </a:ext>
            </a:extLst>
          </p:cNvPr>
          <p:cNvSpPr/>
          <p:nvPr/>
        </p:nvSpPr>
        <p:spPr>
          <a:xfrm>
            <a:off x="1066800" y="2705725"/>
            <a:ext cx="74676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Fear God and keep his commandments</a:t>
            </a:r>
          </a:p>
        </p:txBody>
      </p: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Box 5"/>
          <p:cNvSpPr txBox="1">
            <a:spLocks noChangeArrowheads="1"/>
          </p:cNvSpPr>
          <p:nvPr/>
        </p:nvSpPr>
        <p:spPr bwMode="auto">
          <a:xfrm>
            <a:off x="685800" y="671155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+mj-lt"/>
              </a:rPr>
              <a:t>$100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kern="0" dirty="0">
                <a:solidFill>
                  <a:schemeClr val="bg1"/>
                </a:solidFill>
                <a:latin typeface="+mj-lt"/>
              </a:rPr>
              <a:t>Category: GENERAL BIBLE TRIVIA</a:t>
            </a:r>
            <a:endParaRPr lang="en-US" altLang="en-US" sz="36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A3E284FC-078B-4E71-B69E-5D57BEE477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5715" y="2655333"/>
            <a:ext cx="7010400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Who is the second most mentioned man in the Bible?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extBox 5"/>
          <p:cNvSpPr txBox="1">
            <a:spLocks noChangeArrowheads="1"/>
          </p:cNvSpPr>
          <p:nvPr/>
        </p:nvSpPr>
        <p:spPr bwMode="auto">
          <a:xfrm>
            <a:off x="788987" y="505240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  <a:latin typeface="+mj-lt"/>
                <a:cs typeface="Arial" charset="0"/>
              </a:rPr>
              <a:t>Answer $100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+mj-lt"/>
                <a:cs typeface="Arial" charset="0"/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GENERAL BIBLE TRIVIA</a:t>
            </a:r>
            <a:endParaRPr lang="en-US" altLang="en-US" sz="36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13F9992C-E23B-45A8-ADAD-2DD67633F8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2286001"/>
            <a:ext cx="746760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Kind David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He is mentioned 1,118 times in the Bible, making him the second most mentioned man behind only Jesus.</a:t>
            </a:r>
            <a:endParaRPr lang="en-US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Box 5"/>
          <p:cNvSpPr txBox="1">
            <a:spLocks noChangeArrowheads="1"/>
          </p:cNvSpPr>
          <p:nvPr/>
        </p:nvSpPr>
        <p:spPr bwMode="auto">
          <a:xfrm>
            <a:off x="788987" y="685800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+mj-lt"/>
              </a:rPr>
              <a:t>$200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kern="0" dirty="0">
                <a:solidFill>
                  <a:schemeClr val="bg1"/>
                </a:solidFill>
                <a:latin typeface="+mj-lt"/>
              </a:rPr>
              <a:t>Category: GENERAL BIBLE TRIVIA</a:t>
            </a:r>
            <a:endParaRPr lang="en-US" altLang="en-US" sz="36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21A4F2-B737-4E8C-82B4-A8319B837C4E}"/>
              </a:ext>
            </a:extLst>
          </p:cNvPr>
          <p:cNvSpPr/>
          <p:nvPr/>
        </p:nvSpPr>
        <p:spPr>
          <a:xfrm>
            <a:off x="1600200" y="2819400"/>
            <a:ext cx="65532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What is the longest book in the Bible?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Box 5"/>
          <p:cNvSpPr txBox="1">
            <a:spLocks noChangeArrowheads="1"/>
          </p:cNvSpPr>
          <p:nvPr/>
        </p:nvSpPr>
        <p:spPr bwMode="auto">
          <a:xfrm>
            <a:off x="914400" y="594955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$200 Answer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GENERAL BIBLE TRIVIA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151E10C0-A5E3-4AC5-B305-E12AB2977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8699" y="2743200"/>
            <a:ext cx="7337425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Psalms (150 chapters)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Box 5"/>
          <p:cNvSpPr txBox="1">
            <a:spLocks noChangeArrowheads="1"/>
          </p:cNvSpPr>
          <p:nvPr/>
        </p:nvSpPr>
        <p:spPr bwMode="auto">
          <a:xfrm>
            <a:off x="788987" y="747355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+mj-lt"/>
              </a:rPr>
              <a:t>$300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kern="0" dirty="0">
                <a:solidFill>
                  <a:schemeClr val="bg1"/>
                </a:solidFill>
                <a:latin typeface="+mj-lt"/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GENERAL BIBLE TRIVIA</a:t>
            </a:r>
            <a:endParaRPr lang="en-US" altLang="en-US" sz="36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BD0B3D6C-8FA0-40E7-B130-51E549BD70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3612" y="2601993"/>
            <a:ext cx="7391400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How many books in the bible are not divided into chapters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extBox 5"/>
          <p:cNvSpPr txBox="1">
            <a:spLocks noChangeArrowheads="1"/>
          </p:cNvSpPr>
          <p:nvPr/>
        </p:nvSpPr>
        <p:spPr bwMode="auto">
          <a:xfrm>
            <a:off x="737393" y="594955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$300 Answer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GENERAL BIBLE TRIVIA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DDE708E6-28E5-4BA3-908D-FEB81C343B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5688" y="2667000"/>
            <a:ext cx="7032624" cy="2800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Five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Obadiah, Philemon, 2 John, 3 John, and Jude.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4A2C72-B17C-44AF-A99D-D5E7FDC56155}"/>
              </a:ext>
            </a:extLst>
          </p:cNvPr>
          <p:cNvSpPr/>
          <p:nvPr/>
        </p:nvSpPr>
        <p:spPr>
          <a:xfrm>
            <a:off x="685800" y="538803"/>
            <a:ext cx="84582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en-US" sz="4400" kern="0" dirty="0">
                <a:solidFill>
                  <a:schemeClr val="bg1"/>
                </a:solidFill>
                <a:latin typeface="+mj-lt"/>
              </a:rPr>
              <a:t>$400 Question from </a:t>
            </a:r>
          </a:p>
          <a:p>
            <a:pPr algn="ctr"/>
            <a:r>
              <a:rPr lang="en-US" altLang="en-US" sz="3600" kern="0" dirty="0">
                <a:solidFill>
                  <a:schemeClr val="bg1"/>
                </a:solidFill>
                <a:latin typeface="+mj-lt"/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GENERAL BIBLE TRIVIA</a:t>
            </a:r>
            <a:endParaRPr lang="en-US" altLang="en-US" sz="36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284628-AF21-486E-BE37-99B7DF6B0544}"/>
              </a:ext>
            </a:extLst>
          </p:cNvPr>
          <p:cNvSpPr/>
          <p:nvPr/>
        </p:nvSpPr>
        <p:spPr>
          <a:xfrm>
            <a:off x="1722582" y="2819400"/>
            <a:ext cx="5334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Who built the temple in Israel?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A9B893-0398-4D6F-830F-8F037E9FD57F}"/>
              </a:ext>
            </a:extLst>
          </p:cNvPr>
          <p:cNvSpPr txBox="1"/>
          <p:nvPr/>
        </p:nvSpPr>
        <p:spPr bwMode="auto">
          <a:xfrm>
            <a:off x="2849417" y="2186932"/>
            <a:ext cx="34451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  <a:cs typeface="Arial" charset="0"/>
              </a:rPr>
              <a:t>1 KINGS 6:1</a:t>
            </a:r>
          </a:p>
        </p:txBody>
      </p:sp>
    </p:spTree>
  </p:cSld>
  <p:clrMapOvr>
    <a:masterClrMapping/>
  </p:clrMapOvr>
  <p:transition spd="slow">
    <p:zo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Box 5"/>
          <p:cNvSpPr txBox="1">
            <a:spLocks noChangeArrowheads="1"/>
          </p:cNvSpPr>
          <p:nvPr/>
        </p:nvSpPr>
        <p:spPr bwMode="auto">
          <a:xfrm>
            <a:off x="788987" y="685800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$400 Answer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GENERAL BIBLE TRIVIA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3E233680-0F2C-4E20-94D4-91F9940003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2895600"/>
            <a:ext cx="48768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King Solomon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Box 5"/>
          <p:cNvSpPr txBox="1">
            <a:spLocks noChangeArrowheads="1"/>
          </p:cNvSpPr>
          <p:nvPr/>
        </p:nvSpPr>
        <p:spPr bwMode="auto">
          <a:xfrm>
            <a:off x="788987" y="747355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+mj-lt"/>
              </a:rPr>
              <a:t>$500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kern="0" dirty="0">
                <a:solidFill>
                  <a:schemeClr val="bg1"/>
                </a:solidFill>
                <a:latin typeface="+mj-lt"/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GENERAL BIBLE TRIVIA</a:t>
            </a:r>
            <a:endParaRPr lang="en-US" altLang="en-US" sz="36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84D89A3B-2C28-4437-8910-9E13D9D08E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92212" y="2601993"/>
            <a:ext cx="7162800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Only book in the bible that does not mention God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Box 1"/>
          <p:cNvSpPr txBox="1">
            <a:spLocks noChangeArrowheads="1"/>
          </p:cNvSpPr>
          <p:nvPr/>
        </p:nvSpPr>
        <p:spPr bwMode="auto">
          <a:xfrm>
            <a:off x="762002" y="1090613"/>
            <a:ext cx="7566025" cy="3877985"/>
          </a:xfrm>
          <a:prstGeom prst="rect">
            <a:avLst/>
          </a:prstGeom>
          <a:solidFill>
            <a:srgbClr val="002060">
              <a:alpha val="83000"/>
            </a:srgbClr>
          </a:solidFill>
          <a:ln w="127000">
            <a:solidFill>
              <a:schemeClr val="accent4">
                <a:shade val="50000"/>
              </a:schemeClr>
            </a:solidFill>
          </a:ln>
        </p:spPr>
        <p:txBody>
          <a:bodyPr lIns="91440" tIns="274320" bIns="27432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720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HERE ARE TODAY’S CATEGORIES</a:t>
            </a:r>
          </a:p>
        </p:txBody>
      </p:sp>
    </p:spTree>
    <p:extLst>
      <p:ext uri="{BB962C8B-B14F-4D97-AF65-F5344CB8AC3E}">
        <p14:creationId xmlns:p14="http://schemas.microsoft.com/office/powerpoint/2010/main" val="3592836085"/>
      </p:ext>
    </p:extLst>
  </p:cSld>
  <p:clrMapOvr>
    <a:masterClrMapping/>
  </p:clrMapOvr>
  <p:transition advClick="0" advTm="0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extBox 5"/>
          <p:cNvSpPr txBox="1">
            <a:spLocks noChangeArrowheads="1"/>
          </p:cNvSpPr>
          <p:nvPr/>
        </p:nvSpPr>
        <p:spPr bwMode="auto">
          <a:xfrm>
            <a:off x="788987" y="457200"/>
            <a:ext cx="7566025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$500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 </a:t>
            </a: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GENERAL BIBLE TRIVIA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49236CD4-E56E-477F-BE16-C272CE76E8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2819400"/>
            <a:ext cx="285750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Esther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Box 5"/>
          <p:cNvSpPr txBox="1">
            <a:spLocks noChangeArrowheads="1"/>
          </p:cNvSpPr>
          <p:nvPr/>
        </p:nvSpPr>
        <p:spPr bwMode="auto">
          <a:xfrm>
            <a:off x="457200" y="585489"/>
            <a:ext cx="84312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$100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HEBREW WORDS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4141B10D-CA94-4F6C-8B91-8F1C72336A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4379" y="2895600"/>
            <a:ext cx="3156853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SHALOM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Box 5"/>
          <p:cNvSpPr txBox="1">
            <a:spLocks noChangeArrowheads="1"/>
          </p:cNvSpPr>
          <p:nvPr/>
        </p:nvSpPr>
        <p:spPr bwMode="auto">
          <a:xfrm>
            <a:off x="788986" y="685800"/>
            <a:ext cx="835501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$100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HEBREW WORDS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381C66-4098-46F8-8C12-8390492BF6AB}"/>
              </a:ext>
            </a:extLst>
          </p:cNvPr>
          <p:cNvSpPr/>
          <p:nvPr/>
        </p:nvSpPr>
        <p:spPr>
          <a:xfrm>
            <a:off x="1077292" y="2819400"/>
            <a:ext cx="698941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Peace, completeness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Box 5"/>
          <p:cNvSpPr txBox="1">
            <a:spLocks noChangeArrowheads="1"/>
          </p:cNvSpPr>
          <p:nvPr/>
        </p:nvSpPr>
        <p:spPr bwMode="auto">
          <a:xfrm>
            <a:off x="242093" y="564177"/>
            <a:ext cx="8659813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$200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HEBREW WORDS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815EF9CD-683A-4542-9995-107A9DCB58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2971800"/>
            <a:ext cx="2476539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3600" kern="0" dirty="0">
                <a:solidFill>
                  <a:schemeClr val="bg1"/>
                </a:solidFill>
                <a:latin typeface="Arial Black" panose="020B0A04020102020204" pitchFamily="34" charset="0"/>
              </a:rPr>
              <a:t>SHALEM</a:t>
            </a:r>
            <a:endParaRPr lang="en-US" altLang="en-US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Box 5"/>
          <p:cNvSpPr txBox="1">
            <a:spLocks noChangeArrowheads="1"/>
          </p:cNvSpPr>
          <p:nvPr/>
        </p:nvSpPr>
        <p:spPr bwMode="auto">
          <a:xfrm>
            <a:off x="342900" y="533400"/>
            <a:ext cx="8458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$200 Answer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HEBREW WORDS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E5AAD3C0-2778-4C87-9DD0-E29D8F5EE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044279"/>
            <a:ext cx="54864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Whole heartedly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extBox 5"/>
          <p:cNvSpPr txBox="1">
            <a:spLocks noChangeArrowheads="1"/>
          </p:cNvSpPr>
          <p:nvPr/>
        </p:nvSpPr>
        <p:spPr bwMode="auto">
          <a:xfrm>
            <a:off x="394493" y="533400"/>
            <a:ext cx="83550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$300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HEBREW WORDS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C90AC49F-11F5-423E-A3FC-235BA26EE5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3124200"/>
            <a:ext cx="3662751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SHEMA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extBox 5"/>
          <p:cNvSpPr txBox="1">
            <a:spLocks noChangeArrowheads="1"/>
          </p:cNvSpPr>
          <p:nvPr/>
        </p:nvSpPr>
        <p:spPr bwMode="auto">
          <a:xfrm>
            <a:off x="381000" y="609600"/>
            <a:ext cx="86598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$300 Answer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HEBREW WORDS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17628FEB-45EE-40C0-8BB3-6C141D11EA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199" y="2895600"/>
            <a:ext cx="4419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to hear, Obey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extBox 5"/>
          <p:cNvSpPr txBox="1">
            <a:spLocks noChangeArrowheads="1"/>
          </p:cNvSpPr>
          <p:nvPr/>
        </p:nvSpPr>
        <p:spPr bwMode="auto">
          <a:xfrm>
            <a:off x="394493" y="685800"/>
            <a:ext cx="83550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$400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HEBREW WORDS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7B5F79D4-2F9F-46FB-80FD-04EB1F3CC4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5200" y="3044279"/>
            <a:ext cx="2514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MAAN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Box 5"/>
          <p:cNvSpPr txBox="1">
            <a:spLocks noChangeArrowheads="1"/>
          </p:cNvSpPr>
          <p:nvPr/>
        </p:nvSpPr>
        <p:spPr bwMode="auto">
          <a:xfrm>
            <a:off x="394492" y="609600"/>
            <a:ext cx="83550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  <a:latin typeface="+mj-lt"/>
              </a:rPr>
              <a:t>$400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+mj-lt"/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HEBREW WORDS</a:t>
            </a:r>
            <a:endParaRPr lang="en-US" altLang="en-US" sz="3600" dirty="0">
              <a:solidFill>
                <a:schemeClr val="bg1"/>
              </a:solidFill>
              <a:latin typeface="+mj-lt"/>
              <a:cs typeface="Arial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8AEE18-B5F3-409B-B2F1-486B3898D6D6}"/>
              </a:ext>
            </a:extLst>
          </p:cNvPr>
          <p:cNvSpPr/>
          <p:nvPr/>
        </p:nvSpPr>
        <p:spPr>
          <a:xfrm>
            <a:off x="1981199" y="3044279"/>
            <a:ext cx="51816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Purpose, reason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Box 5"/>
          <p:cNvSpPr txBox="1">
            <a:spLocks noChangeArrowheads="1"/>
          </p:cNvSpPr>
          <p:nvPr/>
        </p:nvSpPr>
        <p:spPr bwMode="auto">
          <a:xfrm>
            <a:off x="356393" y="564177"/>
            <a:ext cx="8431213" cy="1261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$500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HEBREW WORDS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06536124-A77A-4DEA-ABF8-C34EC38FF4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67000" y="3044279"/>
            <a:ext cx="4370388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AYIN TOVAH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Box 5"/>
          <p:cNvSpPr txBox="1">
            <a:spLocks noChangeArrowheads="1"/>
          </p:cNvSpPr>
          <p:nvPr/>
        </p:nvSpPr>
        <p:spPr bwMode="auto">
          <a:xfrm>
            <a:off x="838202" y="1407113"/>
            <a:ext cx="7566025" cy="3139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OLD TESTAMENT KNOWLEDGE</a:t>
            </a:r>
          </a:p>
        </p:txBody>
      </p:sp>
    </p:spTree>
  </p:cSld>
  <p:clrMapOvr>
    <a:masterClrMapping/>
  </p:clrMapOvr>
  <p:transition spd="slow">
    <p:push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extBox 5"/>
          <p:cNvSpPr txBox="1">
            <a:spLocks noChangeArrowheads="1"/>
          </p:cNvSpPr>
          <p:nvPr/>
        </p:nvSpPr>
        <p:spPr bwMode="auto">
          <a:xfrm>
            <a:off x="255587" y="533400"/>
            <a:ext cx="88884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$500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HEBREW WORDS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830D1609-C232-4306-A5BE-DCA0E00B95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599" y="2971800"/>
            <a:ext cx="41148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A Good Eye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TextBox 5"/>
          <p:cNvSpPr txBox="1">
            <a:spLocks noChangeArrowheads="1"/>
          </p:cNvSpPr>
          <p:nvPr/>
        </p:nvSpPr>
        <p:spPr bwMode="auto">
          <a:xfrm>
            <a:off x="685799" y="609600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$100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FAITH VERSES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B1B1C79-8CE7-4B13-AD87-A48C66F90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6444" y="2142589"/>
            <a:ext cx="3124736" cy="3124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zoom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Box 5"/>
          <p:cNvSpPr txBox="1">
            <a:spLocks noChangeArrowheads="1"/>
          </p:cNvSpPr>
          <p:nvPr/>
        </p:nvSpPr>
        <p:spPr bwMode="auto">
          <a:xfrm>
            <a:off x="255587" y="533400"/>
            <a:ext cx="88884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$100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Category: </a:t>
            </a:r>
            <a:r>
              <a:rPr lang="en-US" altLang="en-US" sz="4000" kern="0" dirty="0">
                <a:solidFill>
                  <a:schemeClr val="bg1"/>
                </a:solidFill>
              </a:rPr>
              <a:t>FAITH VERSES</a:t>
            </a:r>
            <a:endParaRPr lang="en-US" altLang="en-US" sz="4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5C5A09BD-DCE4-4936-8332-23D950FD91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8393" y="2151727"/>
            <a:ext cx="716280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4000" kern="0" dirty="0">
                <a:solidFill>
                  <a:schemeClr val="bg1"/>
                </a:solidFill>
              </a:rPr>
              <a:t>For I am not ashamed of the gospel, for it is the power of God for salvation to everyone who believes,   </a:t>
            </a:r>
            <a:endParaRPr lang="en-US" altLang="en-US" sz="4000" kern="0" dirty="0">
              <a:solidFill>
                <a:schemeClr val="bg1"/>
              </a:solidFill>
            </a:endParaRPr>
          </a:p>
        </p:txBody>
      </p:sp>
      <p:sp>
        <p:nvSpPr>
          <p:cNvPr id="2" name="Text Box 4">
            <a:extLst>
              <a:ext uri="{FF2B5EF4-FFF2-40B4-BE49-F238E27FC236}">
                <a16:creationId xmlns:a16="http://schemas.microsoft.com/office/drawing/2014/main" id="{E1DA0FA2-8B6C-4CCF-849D-DC03A7D91F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52800" y="4648200"/>
            <a:ext cx="52578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4400" kern="0" dirty="0">
                <a:solidFill>
                  <a:schemeClr val="bg1"/>
                </a:solidFill>
              </a:rPr>
              <a:t>Romans 1:16 (ESV)</a:t>
            </a:r>
            <a:endParaRPr lang="en-US" altLang="en-US" sz="4400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extBox 5"/>
          <p:cNvSpPr txBox="1">
            <a:spLocks noChangeArrowheads="1"/>
          </p:cNvSpPr>
          <p:nvPr/>
        </p:nvSpPr>
        <p:spPr bwMode="auto">
          <a:xfrm>
            <a:off x="369887" y="533400"/>
            <a:ext cx="87360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$200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Category: </a:t>
            </a:r>
            <a:r>
              <a:rPr lang="en-US" altLang="en-US" sz="4000" kern="0" dirty="0">
                <a:solidFill>
                  <a:schemeClr val="bg1"/>
                </a:solidFill>
              </a:rPr>
              <a:t>FAITH VERSES</a:t>
            </a:r>
            <a:endParaRPr lang="en-US" altLang="en-US" sz="4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257B928-3BBD-4E8D-9F34-27BE5CE0A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962" y="2209800"/>
            <a:ext cx="2886076" cy="288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zoom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extBox 5"/>
          <p:cNvSpPr txBox="1">
            <a:spLocks noChangeArrowheads="1"/>
          </p:cNvSpPr>
          <p:nvPr/>
        </p:nvSpPr>
        <p:spPr bwMode="auto">
          <a:xfrm>
            <a:off x="289877" y="533400"/>
            <a:ext cx="88884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$200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Category: </a:t>
            </a:r>
            <a:r>
              <a:rPr lang="en-US" altLang="en-US" sz="4000" kern="0" dirty="0">
                <a:solidFill>
                  <a:schemeClr val="bg1"/>
                </a:solidFill>
              </a:rPr>
              <a:t>FAITH VERSES</a:t>
            </a:r>
            <a:endParaRPr lang="en-US" altLang="en-US" sz="4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C1008744-E5FB-40B5-BC97-D37B1775F0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2288322"/>
            <a:ext cx="6667501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4400" kern="0" dirty="0">
                <a:solidFill>
                  <a:schemeClr val="bg1"/>
                </a:solidFill>
              </a:rPr>
              <a:t>For the grace of God has appeared, bringing salvation for all people,  </a:t>
            </a:r>
            <a:endParaRPr lang="en-US" altLang="en-US" sz="4400" kern="0" dirty="0">
              <a:solidFill>
                <a:schemeClr val="bg1"/>
              </a:solidFill>
            </a:endParaRPr>
          </a:p>
        </p:txBody>
      </p:sp>
      <p:sp>
        <p:nvSpPr>
          <p:cNvPr id="2" name="Text Box 4">
            <a:extLst>
              <a:ext uri="{FF2B5EF4-FFF2-40B4-BE49-F238E27FC236}">
                <a16:creationId xmlns:a16="http://schemas.microsoft.com/office/drawing/2014/main" id="{89FF7938-9A22-4449-AC85-CF171C69AD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4554885"/>
            <a:ext cx="4038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4400" kern="0" dirty="0">
                <a:solidFill>
                  <a:schemeClr val="bg1"/>
                </a:solidFill>
              </a:rPr>
              <a:t>Titus 2:11(ESV)</a:t>
            </a:r>
            <a:endParaRPr lang="en-US" altLang="en-US" sz="4400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extBox 5"/>
          <p:cNvSpPr txBox="1">
            <a:spLocks noChangeArrowheads="1"/>
          </p:cNvSpPr>
          <p:nvPr/>
        </p:nvSpPr>
        <p:spPr bwMode="auto">
          <a:xfrm>
            <a:off x="26987" y="685800"/>
            <a:ext cx="91170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$300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Category: </a:t>
            </a:r>
            <a:r>
              <a:rPr lang="en-US" altLang="en-US" sz="4000" kern="0" dirty="0">
                <a:solidFill>
                  <a:schemeClr val="bg1"/>
                </a:solidFill>
              </a:rPr>
              <a:t>FAITH VERSES</a:t>
            </a:r>
            <a:endParaRPr lang="en-US" altLang="en-US" sz="4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1E0104-52D9-40D5-9B7C-A6AA02971E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3428" y="3200400"/>
            <a:ext cx="3057143" cy="1828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1FF193-89EB-4D48-B1D8-AF2D42B7A548}"/>
              </a:ext>
            </a:extLst>
          </p:cNvPr>
          <p:cNvSpPr txBox="1"/>
          <p:nvPr/>
        </p:nvSpPr>
        <p:spPr bwMode="auto">
          <a:xfrm>
            <a:off x="2819400" y="2196167"/>
            <a:ext cx="32004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sz="60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JOHN</a:t>
            </a:r>
          </a:p>
        </p:txBody>
      </p:sp>
    </p:spTree>
  </p:cSld>
  <p:clrMapOvr>
    <a:masterClrMapping/>
  </p:clrMapOvr>
  <p:transition spd="slow">
    <p:zoom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extBox 5"/>
          <p:cNvSpPr txBox="1">
            <a:spLocks noChangeArrowheads="1"/>
          </p:cNvSpPr>
          <p:nvPr/>
        </p:nvSpPr>
        <p:spPr bwMode="auto">
          <a:xfrm>
            <a:off x="318293" y="609600"/>
            <a:ext cx="85074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$300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Category: </a:t>
            </a:r>
            <a:r>
              <a:rPr lang="en-US" altLang="en-US" sz="4000" kern="0" dirty="0">
                <a:solidFill>
                  <a:schemeClr val="bg1"/>
                </a:solidFill>
              </a:rPr>
              <a:t>FAITH VERSES</a:t>
            </a:r>
            <a:endParaRPr lang="en-US" altLang="en-US" sz="4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958B9A-E27F-4C2E-B4D4-AF450032D62E}"/>
              </a:ext>
            </a:extLst>
          </p:cNvPr>
          <p:cNvSpPr/>
          <p:nvPr/>
        </p:nvSpPr>
        <p:spPr>
          <a:xfrm>
            <a:off x="735647" y="2113300"/>
            <a:ext cx="734155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For God so loved the world, that he gave his only Son, that whoever believes in him should not perish but have eternal life.</a:t>
            </a:r>
            <a:endParaRPr lang="en-US" altLang="en-US" sz="4000" dirty="0">
              <a:solidFill>
                <a:schemeClr val="bg1"/>
              </a:solidFill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7C3C0F9C-7D7A-4A7C-BD57-B46E28106F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38600" y="4554885"/>
            <a:ext cx="4038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4400" kern="0" dirty="0">
                <a:solidFill>
                  <a:schemeClr val="bg1"/>
                </a:solidFill>
              </a:rPr>
              <a:t>John 3:16 (ESV)</a:t>
            </a:r>
            <a:endParaRPr lang="en-US" altLang="en-US" sz="4400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extBox 5"/>
          <p:cNvSpPr txBox="1">
            <a:spLocks noChangeArrowheads="1"/>
          </p:cNvSpPr>
          <p:nvPr/>
        </p:nvSpPr>
        <p:spPr bwMode="auto">
          <a:xfrm>
            <a:off x="914400" y="685800"/>
            <a:ext cx="7566025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$400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Category: </a:t>
            </a:r>
            <a:r>
              <a:rPr lang="en-US" altLang="en-US" sz="4400" kern="0" dirty="0">
                <a:solidFill>
                  <a:schemeClr val="bg1"/>
                </a:solidFill>
              </a:rPr>
              <a:t>FAITH VERSES</a:t>
            </a:r>
            <a:endParaRPr lang="en-US" altLang="en-US" sz="44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FC17516C-2121-4254-8146-4BE8DC03E1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9224" y="2762647"/>
            <a:ext cx="364555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l">
              <a:buNone/>
            </a:pPr>
            <a:r>
              <a:rPr lang="en-US" sz="6000" kern="0" dirty="0">
                <a:solidFill>
                  <a:schemeClr val="bg1"/>
                </a:solidFill>
              </a:rPr>
              <a:t>Philippians</a:t>
            </a:r>
            <a:endParaRPr lang="en-US" sz="6000" b="0" i="0" dirty="0">
              <a:solidFill>
                <a:srgbClr val="222222"/>
              </a:solidFill>
              <a:effectLst/>
              <a:latin typeface="Helvetica Neu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E85D7E2-4ADD-4E95-9E29-9E4D433EB3F5}"/>
              </a:ext>
            </a:extLst>
          </p:cNvPr>
          <p:cNvSpPr/>
          <p:nvPr/>
        </p:nvSpPr>
        <p:spPr>
          <a:xfrm>
            <a:off x="3739881" y="2293610"/>
            <a:ext cx="16642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  <a:cs typeface="Arial" charset="0"/>
              </a:rPr>
              <a:t>Source Cat4Q4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5E2E72-003A-45A2-9AB3-FC14D07BA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1198" y="3693348"/>
            <a:ext cx="2171429" cy="685714"/>
          </a:xfrm>
          <a:prstGeom prst="rect">
            <a:avLst/>
          </a:prstGeom>
        </p:spPr>
      </p:pic>
    </p:spTree>
  </p:cSld>
  <p:clrMapOvr>
    <a:masterClrMapping/>
  </p:clrMapOvr>
  <p:transition spd="slow">
    <p:zoom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extBox 5"/>
          <p:cNvSpPr txBox="1">
            <a:spLocks noChangeArrowheads="1"/>
          </p:cNvSpPr>
          <p:nvPr/>
        </p:nvSpPr>
        <p:spPr bwMode="auto">
          <a:xfrm>
            <a:off x="788987" y="685800"/>
            <a:ext cx="7566025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$400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Category: </a:t>
            </a:r>
            <a:r>
              <a:rPr lang="en-US" altLang="en-US" sz="4400" kern="0" dirty="0">
                <a:solidFill>
                  <a:schemeClr val="bg1"/>
                </a:solidFill>
              </a:rPr>
              <a:t>FAITH VERSES</a:t>
            </a:r>
            <a:endParaRPr lang="en-US" altLang="en-US" sz="44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AE71C42-141C-4A80-A72B-C2DED8077DD6}"/>
              </a:ext>
            </a:extLst>
          </p:cNvPr>
          <p:cNvSpPr/>
          <p:nvPr/>
        </p:nvSpPr>
        <p:spPr>
          <a:xfrm>
            <a:off x="1371600" y="2695263"/>
            <a:ext cx="67818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kern="0" dirty="0">
                <a:solidFill>
                  <a:schemeClr val="bg1"/>
                </a:solidFill>
              </a:rPr>
              <a:t>I can do all things through him who strengthens me.</a:t>
            </a:r>
            <a:endParaRPr lang="en-US" altLang="en-US" sz="4400" kern="0" dirty="0">
              <a:solidFill>
                <a:schemeClr val="bg1"/>
              </a:solidFill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583BB044-1A4C-4AB7-9902-A4F3804047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4137379"/>
            <a:ext cx="56388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sz="4400" kern="0" dirty="0">
                <a:solidFill>
                  <a:schemeClr val="bg1"/>
                </a:solidFill>
              </a:rPr>
              <a:t>Philippians 4:13(ESV)</a:t>
            </a:r>
            <a:endParaRPr lang="en-US" altLang="en-US" sz="4400" kern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extBox 5"/>
          <p:cNvSpPr txBox="1">
            <a:spLocks noChangeArrowheads="1"/>
          </p:cNvSpPr>
          <p:nvPr/>
        </p:nvSpPr>
        <p:spPr bwMode="auto">
          <a:xfrm>
            <a:off x="788987" y="609600"/>
            <a:ext cx="7566025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$500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Category: </a:t>
            </a:r>
            <a:r>
              <a:rPr lang="en-US" altLang="en-US" sz="4400" kern="0" dirty="0">
                <a:solidFill>
                  <a:schemeClr val="bg1"/>
                </a:solidFill>
              </a:rPr>
              <a:t>FAITH VERSES</a:t>
            </a:r>
            <a:endParaRPr lang="en-US" altLang="en-US" sz="44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B64F7-DF8A-4ECD-AD07-9489A92E2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3795" y="2318444"/>
            <a:ext cx="4576409" cy="2870867"/>
          </a:xfrm>
          <a:prstGeom prst="rect">
            <a:avLst/>
          </a:prstGeom>
        </p:spPr>
      </p:pic>
    </p:spTree>
  </p:cSld>
  <p:clrMapOvr>
    <a:masterClrMapping/>
  </p:clrMapOvr>
  <p:transition spd="slow">
    <p:zo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/>
          <p:cNvSpPr txBox="1">
            <a:spLocks noChangeArrowheads="1"/>
          </p:cNvSpPr>
          <p:nvPr/>
        </p:nvSpPr>
        <p:spPr bwMode="auto">
          <a:xfrm>
            <a:off x="838202" y="1914944"/>
            <a:ext cx="7566025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GENERAL BIBLE TRIVIA</a:t>
            </a:r>
          </a:p>
        </p:txBody>
      </p:sp>
    </p:spTree>
  </p:cSld>
  <p:clrMapOvr>
    <a:masterClrMapping/>
  </p:clrMapOvr>
  <p:transition spd="slow">
    <p:push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extBox 5"/>
          <p:cNvSpPr txBox="1">
            <a:spLocks noChangeArrowheads="1"/>
          </p:cNvSpPr>
          <p:nvPr/>
        </p:nvSpPr>
        <p:spPr bwMode="auto">
          <a:xfrm>
            <a:off x="788987" y="514021"/>
            <a:ext cx="7566025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$500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Category: </a:t>
            </a:r>
            <a:r>
              <a:rPr lang="en-US" altLang="en-US" sz="4400" kern="0" dirty="0">
                <a:solidFill>
                  <a:schemeClr val="bg1"/>
                </a:solidFill>
              </a:rPr>
              <a:t>FAITH VERSES</a:t>
            </a:r>
            <a:endParaRPr lang="en-US" altLang="en-US" sz="44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BC1A53-5EAD-4253-92E5-F80AA1D3FE09}"/>
              </a:ext>
            </a:extLst>
          </p:cNvPr>
          <p:cNvSpPr/>
          <p:nvPr/>
        </p:nvSpPr>
        <p:spPr>
          <a:xfrm>
            <a:off x="1131888" y="2056149"/>
            <a:ext cx="7566025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4000" dirty="0">
                <a:solidFill>
                  <a:schemeClr val="bg1"/>
                </a:solidFill>
              </a:rPr>
              <a:t>But the fruit of the Spirit is love, joy, peace, patience, kindness, goodness, faithfulness, gentleness, self-control; </a:t>
            </a:r>
            <a:endParaRPr lang="en-US" altLang="en-US" sz="4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67FF4B-AD26-4C17-9CAD-13A4667A1C22}"/>
              </a:ext>
            </a:extLst>
          </p:cNvPr>
          <p:cNvSpPr txBox="1"/>
          <p:nvPr/>
        </p:nvSpPr>
        <p:spPr bwMode="auto">
          <a:xfrm>
            <a:off x="4038600" y="4413884"/>
            <a:ext cx="44958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Galatians 5:22-23 (ESV)</a:t>
            </a:r>
            <a:endParaRPr lang="en-US" sz="3200" dirty="0"/>
          </a:p>
        </p:txBody>
      </p:sp>
    </p:spTree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extBox 5"/>
          <p:cNvSpPr txBox="1">
            <a:spLocks noChangeArrowheads="1"/>
          </p:cNvSpPr>
          <p:nvPr/>
        </p:nvSpPr>
        <p:spPr bwMode="auto">
          <a:xfrm>
            <a:off x="0" y="506768"/>
            <a:ext cx="89916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$100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6E8ECE3A-025B-4FA1-AB62-1BD764C4D6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584259"/>
            <a:ext cx="7620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sz="3600" kern="0" dirty="0">
                <a:solidFill>
                  <a:schemeClr val="bg1"/>
                </a:solidFill>
                <a:latin typeface="Arial Black" panose="020B0A04020102020204" pitchFamily="34" charset="0"/>
              </a:rPr>
              <a:t>The fear of the Lord is the beginning of ______ and the knowledge of the Holy One is insight.</a:t>
            </a:r>
            <a:endParaRPr lang="en-US" altLang="en-US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FCBC1B-F01F-4AF0-AE1A-09203678DC27}"/>
              </a:ext>
            </a:extLst>
          </p:cNvPr>
          <p:cNvSpPr txBox="1"/>
          <p:nvPr/>
        </p:nvSpPr>
        <p:spPr bwMode="auto">
          <a:xfrm>
            <a:off x="3238500" y="1830207"/>
            <a:ext cx="26670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9:10</a:t>
            </a:r>
            <a:endParaRPr lang="en-US" sz="3200" dirty="0"/>
          </a:p>
        </p:txBody>
      </p:sp>
    </p:spTree>
  </p:cSld>
  <p:clrMapOvr>
    <a:masterClrMapping/>
  </p:clrMapOvr>
  <p:transition spd="slow">
    <p:zoom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extBox 5"/>
          <p:cNvSpPr txBox="1">
            <a:spLocks noChangeArrowheads="1"/>
          </p:cNvSpPr>
          <p:nvPr/>
        </p:nvSpPr>
        <p:spPr bwMode="auto">
          <a:xfrm>
            <a:off x="-228600" y="609600"/>
            <a:ext cx="9601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$100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FDB06E25-95B9-4413-AA26-3CE7A01940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6800" y="2057400"/>
            <a:ext cx="685800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sz="3600" kern="0" dirty="0">
                <a:solidFill>
                  <a:schemeClr val="bg1"/>
                </a:solidFill>
                <a:latin typeface="Arial Black" panose="020B0A04020102020204" pitchFamily="34" charset="0"/>
              </a:rPr>
              <a:t>The fear of the Lord is the beginning of </a:t>
            </a:r>
            <a:r>
              <a:rPr lang="en-US" altLang="en-US" sz="3600" u="sng" kern="0" dirty="0">
                <a:solidFill>
                  <a:schemeClr val="bg1"/>
                </a:solidFill>
                <a:latin typeface="Arial Black" panose="020B0A04020102020204" pitchFamily="34" charset="0"/>
              </a:rPr>
              <a:t>wisdom</a:t>
            </a:r>
            <a:r>
              <a:rPr lang="en-US" altLang="en-US" sz="3600" kern="0" dirty="0">
                <a:solidFill>
                  <a:schemeClr val="bg1"/>
                </a:solidFill>
                <a:latin typeface="Arial Black" panose="020B0A04020102020204" pitchFamily="34" charset="0"/>
              </a:rPr>
              <a:t>, and the knowledge of the Holy One is insight.</a:t>
            </a:r>
            <a:endParaRPr lang="en-US" altLang="en-US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97E8B3-4E5F-4865-AA4F-3650DF7EB0BD}"/>
              </a:ext>
            </a:extLst>
          </p:cNvPr>
          <p:cNvSpPr txBox="1"/>
          <p:nvPr/>
        </p:nvSpPr>
        <p:spPr bwMode="auto">
          <a:xfrm>
            <a:off x="4191000" y="4490085"/>
            <a:ext cx="39624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9:10 (ESV)</a:t>
            </a:r>
            <a:endParaRPr lang="en-US" sz="3200" dirty="0"/>
          </a:p>
        </p:txBody>
      </p:sp>
    </p:spTree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extBox 5"/>
          <p:cNvSpPr txBox="1">
            <a:spLocks noChangeArrowheads="1"/>
          </p:cNvSpPr>
          <p:nvPr/>
        </p:nvSpPr>
        <p:spPr bwMode="auto">
          <a:xfrm>
            <a:off x="152398" y="521556"/>
            <a:ext cx="88392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$200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5F92FFE6-98AA-448F-8E2D-59897902F2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859" y="2644170"/>
            <a:ext cx="702627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Be not wise in your own _____; fear the Lord, and turn away from evil.</a:t>
            </a:r>
            <a:endParaRPr lang="en-US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BE3DEA-7C7B-4280-AD2C-36A55EED5B86}"/>
              </a:ext>
            </a:extLst>
          </p:cNvPr>
          <p:cNvSpPr txBox="1"/>
          <p:nvPr/>
        </p:nvSpPr>
        <p:spPr bwMode="auto">
          <a:xfrm>
            <a:off x="4191000" y="4490085"/>
            <a:ext cx="39624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3:7 (ESV)</a:t>
            </a:r>
            <a:endParaRPr lang="en-US" sz="3200" dirty="0"/>
          </a:p>
        </p:txBody>
      </p:sp>
    </p:spTree>
  </p:cSld>
  <p:clrMapOvr>
    <a:masterClrMapping/>
  </p:clrMapOvr>
  <p:transition spd="slow">
    <p:zoom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extBox 5"/>
          <p:cNvSpPr txBox="1">
            <a:spLocks noChangeArrowheads="1"/>
          </p:cNvSpPr>
          <p:nvPr/>
        </p:nvSpPr>
        <p:spPr bwMode="auto">
          <a:xfrm>
            <a:off x="-215107" y="533400"/>
            <a:ext cx="95742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$200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 Box 4">
            <a:extLst>
              <a:ext uri="{FF2B5EF4-FFF2-40B4-BE49-F238E27FC236}">
                <a16:creationId xmlns:a16="http://schemas.microsoft.com/office/drawing/2014/main" id="{5A85E086-9F8A-449D-A868-22A7C8D940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2438400"/>
            <a:ext cx="792480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sz="3600" kern="0" dirty="0">
                <a:solidFill>
                  <a:schemeClr val="bg1"/>
                </a:solidFill>
                <a:latin typeface="Arial Black" panose="020B0A04020102020204" pitchFamily="34" charset="0"/>
              </a:rPr>
              <a:t>Be not wise in your own </a:t>
            </a:r>
            <a:r>
              <a:rPr lang="en-US" altLang="en-US" sz="3600" u="sng" kern="0" dirty="0">
                <a:solidFill>
                  <a:schemeClr val="bg1"/>
                </a:solidFill>
                <a:latin typeface="Arial Black" panose="020B0A04020102020204" pitchFamily="34" charset="0"/>
              </a:rPr>
              <a:t>eyes</a:t>
            </a:r>
            <a:r>
              <a:rPr lang="en-US" altLang="en-US" sz="3600" kern="0" dirty="0">
                <a:solidFill>
                  <a:schemeClr val="bg1"/>
                </a:solidFill>
                <a:latin typeface="Arial Black" panose="020B0A04020102020204" pitchFamily="34" charset="0"/>
              </a:rPr>
              <a:t>; fear the Lord, and turn away from evil.</a:t>
            </a:r>
            <a:endParaRPr lang="en-US" altLang="en-US" sz="36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9CD3E6-0D2D-4E20-9E75-AF9018FA62C9}"/>
              </a:ext>
            </a:extLst>
          </p:cNvPr>
          <p:cNvSpPr txBox="1"/>
          <p:nvPr/>
        </p:nvSpPr>
        <p:spPr bwMode="auto">
          <a:xfrm>
            <a:off x="4191000" y="4490085"/>
            <a:ext cx="39624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3:7 (ESV)</a:t>
            </a:r>
            <a:endParaRPr lang="en-US" sz="3200" dirty="0"/>
          </a:p>
        </p:txBody>
      </p:sp>
    </p:spTree>
  </p:cSld>
  <p:clrMapOvr>
    <a:masterClrMapping/>
  </p:clrMapOvr>
  <p:transition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extBox 5"/>
          <p:cNvSpPr txBox="1">
            <a:spLocks noChangeArrowheads="1"/>
          </p:cNvSpPr>
          <p:nvPr/>
        </p:nvSpPr>
        <p:spPr bwMode="auto">
          <a:xfrm>
            <a:off x="152400" y="520884"/>
            <a:ext cx="85836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$300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1B25BA-A5F1-47FC-BA19-9D81AC7DB0D1}"/>
              </a:ext>
            </a:extLst>
          </p:cNvPr>
          <p:cNvSpPr txBox="1"/>
          <p:nvPr/>
        </p:nvSpPr>
        <p:spPr bwMode="auto">
          <a:xfrm>
            <a:off x="4191000" y="4490085"/>
            <a:ext cx="39624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13:1 (ESV)</a:t>
            </a:r>
            <a:endParaRPr lang="en-US" sz="3200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6A823A60-D982-4BF8-BF32-A4D635A45E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859" y="2644170"/>
            <a:ext cx="702627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A wise son hears his father’s instruction, but a scoffer does not _______ to rebuke.</a:t>
            </a:r>
            <a:endParaRPr lang="en-US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extBox 5"/>
          <p:cNvSpPr txBox="1">
            <a:spLocks noChangeArrowheads="1"/>
          </p:cNvSpPr>
          <p:nvPr/>
        </p:nvSpPr>
        <p:spPr bwMode="auto">
          <a:xfrm>
            <a:off x="89689" y="536124"/>
            <a:ext cx="89646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$300 Answer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2EE0D0-232D-4848-AF7F-A974BF80E757}"/>
              </a:ext>
            </a:extLst>
          </p:cNvPr>
          <p:cNvSpPr txBox="1"/>
          <p:nvPr/>
        </p:nvSpPr>
        <p:spPr bwMode="auto">
          <a:xfrm>
            <a:off x="4191000" y="4490085"/>
            <a:ext cx="39624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3:7 (ESV)</a:t>
            </a:r>
            <a:endParaRPr lang="en-US" sz="3200" dirty="0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71A31943-AE44-42D6-95AF-1AF276C7CF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859" y="2644170"/>
            <a:ext cx="702627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A wise son hears his father’s instruction, but a scoffer does not </a:t>
            </a:r>
            <a:r>
              <a:rPr lang="en-US" altLang="en-US" u="sng" kern="0" dirty="0">
                <a:solidFill>
                  <a:schemeClr val="bg1"/>
                </a:solidFill>
                <a:latin typeface="Arial Black" panose="020B0A04020102020204" pitchFamily="34" charset="0"/>
              </a:rPr>
              <a:t>listen</a:t>
            </a: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 to rebuke.</a:t>
            </a:r>
            <a:endParaRPr lang="en-US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extBox 5"/>
          <p:cNvSpPr txBox="1">
            <a:spLocks noChangeArrowheads="1"/>
          </p:cNvSpPr>
          <p:nvPr/>
        </p:nvSpPr>
        <p:spPr bwMode="auto">
          <a:xfrm>
            <a:off x="232727" y="609600"/>
            <a:ext cx="88884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$400 Question from 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09F260-7049-4C61-B8B2-3F7B0F186FCE}"/>
              </a:ext>
            </a:extLst>
          </p:cNvPr>
          <p:cNvSpPr txBox="1"/>
          <p:nvPr/>
        </p:nvSpPr>
        <p:spPr bwMode="auto">
          <a:xfrm>
            <a:off x="4191000" y="4490085"/>
            <a:ext cx="39624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8:36 (ESV)</a:t>
            </a:r>
            <a:endParaRPr lang="en-US" sz="3200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5160F7CC-1BD9-42B3-AD8B-9FB44B0E77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859" y="2644170"/>
            <a:ext cx="702627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but he who fails to find me injures himself; all who hate me love ______.</a:t>
            </a:r>
            <a:endParaRPr lang="en-US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extBox 5"/>
          <p:cNvSpPr txBox="1">
            <a:spLocks noChangeArrowheads="1"/>
          </p:cNvSpPr>
          <p:nvPr/>
        </p:nvSpPr>
        <p:spPr bwMode="auto">
          <a:xfrm>
            <a:off x="-190504" y="520884"/>
            <a:ext cx="952500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$400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BCF02F-B02B-4623-9872-B9C7442DBAB6}"/>
              </a:ext>
            </a:extLst>
          </p:cNvPr>
          <p:cNvSpPr txBox="1"/>
          <p:nvPr/>
        </p:nvSpPr>
        <p:spPr bwMode="auto">
          <a:xfrm>
            <a:off x="4191000" y="4490085"/>
            <a:ext cx="39624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8:36 (ESV)</a:t>
            </a:r>
            <a:endParaRPr lang="en-US" sz="3200" dirty="0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4DA89422-4FCD-4B4C-88D0-278A7BFD30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859" y="2644170"/>
            <a:ext cx="7026275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but he who fails to find me injures himself; all who hate me love </a:t>
            </a:r>
            <a:r>
              <a:rPr lang="en-US" altLang="en-US" u="sng" kern="0" dirty="0">
                <a:solidFill>
                  <a:schemeClr val="bg1"/>
                </a:solidFill>
                <a:latin typeface="Arial Black" panose="020B0A04020102020204" pitchFamily="34" charset="0"/>
              </a:rPr>
              <a:t>death</a:t>
            </a: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.</a:t>
            </a:r>
            <a:endParaRPr lang="en-US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extBox 5"/>
          <p:cNvSpPr txBox="1">
            <a:spLocks noChangeArrowheads="1"/>
          </p:cNvSpPr>
          <p:nvPr/>
        </p:nvSpPr>
        <p:spPr bwMode="auto">
          <a:xfrm>
            <a:off x="280189" y="539934"/>
            <a:ext cx="8583613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$500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1CA09A-5A49-4C28-8370-37CDC1E87CF3}"/>
              </a:ext>
            </a:extLst>
          </p:cNvPr>
          <p:cNvSpPr txBox="1"/>
          <p:nvPr/>
        </p:nvSpPr>
        <p:spPr bwMode="auto">
          <a:xfrm>
            <a:off x="4191000" y="4490085"/>
            <a:ext cx="39624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19:8 (ESV)</a:t>
            </a:r>
            <a:endParaRPr lang="en-US" sz="3200" dirty="0"/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779721FE-CCA9-4473-8DE9-2032F9AA98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857" y="2149487"/>
            <a:ext cx="7026275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Whoever gets sense loves his own _____; he who keeps understanding will discover good</a:t>
            </a:r>
            <a:endParaRPr lang="en-US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/>
          <p:cNvSpPr txBox="1">
            <a:spLocks noChangeArrowheads="1"/>
          </p:cNvSpPr>
          <p:nvPr/>
        </p:nvSpPr>
        <p:spPr bwMode="auto">
          <a:xfrm>
            <a:off x="838202" y="1914944"/>
            <a:ext cx="7566025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HEBREW WORDS</a:t>
            </a:r>
          </a:p>
        </p:txBody>
      </p:sp>
    </p:spTree>
  </p:cSld>
  <p:clrMapOvr>
    <a:masterClrMapping/>
  </p:clrMapOvr>
  <p:transition spd="slow">
    <p:push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extBox 5"/>
          <p:cNvSpPr txBox="1">
            <a:spLocks noChangeArrowheads="1"/>
          </p:cNvSpPr>
          <p:nvPr/>
        </p:nvSpPr>
        <p:spPr bwMode="auto">
          <a:xfrm>
            <a:off x="788987" y="670917"/>
            <a:ext cx="756602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</a:rPr>
              <a:t>$500 Answer from Category: </a:t>
            </a:r>
            <a:r>
              <a:rPr lang="en-US" altLang="en-US" sz="3600" kern="0" dirty="0">
                <a:solidFill>
                  <a:schemeClr val="bg1"/>
                </a:solidFill>
              </a:rPr>
              <a:t>COMPLETE THE PROVERB</a:t>
            </a:r>
            <a:endParaRPr lang="en-US" altLang="en-US" sz="36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1AE627-F05F-44AE-BD70-8CCCE93C9644}"/>
              </a:ext>
            </a:extLst>
          </p:cNvPr>
          <p:cNvSpPr txBox="1"/>
          <p:nvPr/>
        </p:nvSpPr>
        <p:spPr bwMode="auto">
          <a:xfrm>
            <a:off x="4122733" y="4556373"/>
            <a:ext cx="396240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n-US" sz="3200" kern="0" dirty="0">
                <a:solidFill>
                  <a:schemeClr val="bg1"/>
                </a:solidFill>
              </a:rPr>
              <a:t>Proverbs 19:8 (ESV)</a:t>
            </a:r>
            <a:endParaRPr lang="en-US" sz="3200" dirty="0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42926ED3-581F-4E93-A49A-3B10415B80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8859" y="2159526"/>
            <a:ext cx="7026275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kern="0" dirty="0">
                <a:solidFill>
                  <a:schemeClr val="bg1"/>
                </a:solidFill>
                <a:latin typeface="Arial Black" panose="020B0A04020102020204" pitchFamily="34" charset="0"/>
              </a:rPr>
              <a:t>Whoever gets sense loves his own soul; he who keeps understanding will discover good</a:t>
            </a:r>
            <a:endParaRPr lang="en-US" altLang="en-US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A2EE3078-DA10-47DF-B0B3-078469E8DA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093" y="533400"/>
            <a:ext cx="86598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$100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NEW TESTAMENT KNOWLEDGE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773472-3E65-4087-B456-C7DCD61E9499}"/>
              </a:ext>
            </a:extLst>
          </p:cNvPr>
          <p:cNvSpPr/>
          <p:nvPr/>
        </p:nvSpPr>
        <p:spPr>
          <a:xfrm>
            <a:off x="1295400" y="2548343"/>
            <a:ext cx="6858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Which type of stories did Jesus use to teach his disciples?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extBox 5"/>
          <p:cNvSpPr txBox="1">
            <a:spLocks noChangeArrowheads="1"/>
          </p:cNvSpPr>
          <p:nvPr/>
        </p:nvSpPr>
        <p:spPr bwMode="auto">
          <a:xfrm>
            <a:off x="432593" y="457200"/>
            <a:ext cx="82788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$100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NEW TESTAMENT KNOWLEDGE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7D68B7A-4C2F-47FE-B8F2-DC43A8E166AC}"/>
              </a:ext>
            </a:extLst>
          </p:cNvPr>
          <p:cNvSpPr/>
          <p:nvPr/>
        </p:nvSpPr>
        <p:spPr>
          <a:xfrm>
            <a:off x="3200400" y="2659559"/>
            <a:ext cx="33528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Parables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ACA3F4AD-4812-4758-B67F-4B9398E4C7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5892" y="486881"/>
            <a:ext cx="8812213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$200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NEW TESTAMENT KNOWLEDGE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3788D1-A7F8-4125-8941-CF260A0A5E62}"/>
              </a:ext>
            </a:extLst>
          </p:cNvPr>
          <p:cNvSpPr/>
          <p:nvPr/>
        </p:nvSpPr>
        <p:spPr>
          <a:xfrm>
            <a:off x="990599" y="2465703"/>
            <a:ext cx="716280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What bit Paul while he was shipwrecked on the island of Malta?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A0208B-46D7-4C3E-B1E5-9B8CA0276004}"/>
              </a:ext>
            </a:extLst>
          </p:cNvPr>
          <p:cNvSpPr txBox="1"/>
          <p:nvPr/>
        </p:nvSpPr>
        <p:spPr bwMode="auto">
          <a:xfrm>
            <a:off x="2743200" y="2045678"/>
            <a:ext cx="344516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  <a:cs typeface="Arial" charset="0"/>
              </a:rPr>
              <a:t>ACTS 28:1-5</a:t>
            </a:r>
          </a:p>
        </p:txBody>
      </p:sp>
    </p:spTree>
  </p:cSld>
  <p:clrMapOvr>
    <a:masterClrMapping/>
  </p:clrMapOvr>
  <p:transition spd="slow">
    <p:zoom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B3F724CC-9B5D-40A1-8BA1-5C63FAE4C6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457200"/>
            <a:ext cx="86598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$200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NEW TESTAMENT KNOWLEDGE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95C7319-2B31-410F-8CD9-5A43DDD75E4D}"/>
              </a:ext>
            </a:extLst>
          </p:cNvPr>
          <p:cNvSpPr/>
          <p:nvPr/>
        </p:nvSpPr>
        <p:spPr>
          <a:xfrm>
            <a:off x="3240545" y="3044279"/>
            <a:ext cx="26629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a Snake</a:t>
            </a:r>
            <a:endParaRPr 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1188700E-F322-4C68-9B6D-090B6D4D10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4493" y="505284"/>
            <a:ext cx="8355013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$300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NEW TESTAMENT KNOWLEDGE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94208B-1E04-4BF7-8E2A-0C2ABBFE847C}"/>
              </a:ext>
            </a:extLst>
          </p:cNvPr>
          <p:cNvSpPr/>
          <p:nvPr/>
        </p:nvSpPr>
        <p:spPr>
          <a:xfrm>
            <a:off x="1066800" y="2413499"/>
            <a:ext cx="7566024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000" kern="0" dirty="0">
                <a:solidFill>
                  <a:schemeClr val="bg1"/>
                </a:solidFill>
                <a:latin typeface="Arial Black" panose="020B0A04020102020204" pitchFamily="34" charset="0"/>
              </a:rPr>
              <a:t>On what day did the Holy Spirit descend on the apostles in the form of tongues of fire?</a:t>
            </a:r>
            <a:endParaRPr lang="en-US" altLang="en-US" sz="4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13BBEED-C3BA-4C68-A089-519779BC9BA9}"/>
              </a:ext>
            </a:extLst>
          </p:cNvPr>
          <p:cNvSpPr/>
          <p:nvPr/>
        </p:nvSpPr>
        <p:spPr>
          <a:xfrm>
            <a:off x="3860411" y="2105722"/>
            <a:ext cx="12586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  <a:cs typeface="Arial" charset="0"/>
              </a:rPr>
              <a:t>ACTS 2:1-4</a:t>
            </a:r>
          </a:p>
        </p:txBody>
      </p:sp>
    </p:spTree>
  </p:cSld>
  <p:clrMapOvr>
    <a:masterClrMapping/>
  </p:clrMapOvr>
  <p:transition spd="slow">
    <p:zoom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1475A936-6EB3-4EBA-974C-B98BF36F9B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457200"/>
            <a:ext cx="8659813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$300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NEW TESTAMENT KNOWLEDGE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E033BC-0B9C-4405-9EC0-8FE012D0ED9B}"/>
              </a:ext>
            </a:extLst>
          </p:cNvPr>
          <p:cNvSpPr/>
          <p:nvPr/>
        </p:nvSpPr>
        <p:spPr>
          <a:xfrm>
            <a:off x="2743200" y="2705725"/>
            <a:ext cx="5715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The Day of Pentecost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65E6BEFD-23E2-4091-91C3-5E4C1540D5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193" y="533400"/>
            <a:ext cx="85836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$400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NEW TESTAMENT KNOWLEDGE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E4486F-C4EC-4F75-80B1-BA6CB70096F5}"/>
              </a:ext>
            </a:extLst>
          </p:cNvPr>
          <p:cNvSpPr/>
          <p:nvPr/>
        </p:nvSpPr>
        <p:spPr>
          <a:xfrm>
            <a:off x="1371600" y="2600826"/>
            <a:ext cx="689610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Who asked for John the Baptist's head on a platter?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CF9BBE-7D2D-4BFB-B980-CFEAA56FF437}"/>
              </a:ext>
            </a:extLst>
          </p:cNvPr>
          <p:cNvSpPr/>
          <p:nvPr/>
        </p:nvSpPr>
        <p:spPr>
          <a:xfrm>
            <a:off x="3708895" y="2105722"/>
            <a:ext cx="15616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latin typeface="Arial Black" pitchFamily="34" charset="0"/>
                <a:cs typeface="Arial" charset="0"/>
              </a:rPr>
              <a:t>MARK 6:22-25</a:t>
            </a:r>
          </a:p>
        </p:txBody>
      </p:sp>
    </p:spTree>
  </p:cSld>
  <p:clrMapOvr>
    <a:masterClrMapping/>
  </p:clrMapOvr>
  <p:transition spd="slow">
    <p:zoom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6EF6C88E-ACCB-4E28-BFA8-C67FF3C0DC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0193" y="533400"/>
            <a:ext cx="8583613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$400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NEW TESTAMENT KNOWLEDGE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9DC2D3-DF0A-41A3-AADA-D0D7A210D70B}"/>
              </a:ext>
            </a:extLst>
          </p:cNvPr>
          <p:cNvSpPr/>
          <p:nvPr/>
        </p:nvSpPr>
        <p:spPr>
          <a:xfrm>
            <a:off x="3276600" y="2971800"/>
            <a:ext cx="31242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Salome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63F8220F-3A52-474D-A2E6-75FDDEFD87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533400"/>
            <a:ext cx="8382000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$500 Question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Category: </a:t>
            </a:r>
            <a:r>
              <a:rPr lang="en-US" altLang="en-US" kern="0" dirty="0">
                <a:solidFill>
                  <a:schemeClr val="bg1"/>
                </a:solidFill>
              </a:rPr>
              <a:t>NEW TESTAMENT KNOWLEDGE</a:t>
            </a:r>
            <a:endParaRPr lang="en-US" altLang="en-US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8476B6-1DA5-49E5-A905-9CBA0677E84A}"/>
              </a:ext>
            </a:extLst>
          </p:cNvPr>
          <p:cNvSpPr/>
          <p:nvPr/>
        </p:nvSpPr>
        <p:spPr>
          <a:xfrm>
            <a:off x="800100" y="2354581"/>
            <a:ext cx="80772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000" kern="0" dirty="0">
                <a:solidFill>
                  <a:schemeClr val="bg1"/>
                </a:solidFill>
                <a:latin typeface="Arial Black" panose="020B0A04020102020204" pitchFamily="34" charset="0"/>
              </a:rPr>
              <a:t>Of the 27 books in the New Testament, how many have been attributed to the Apostle Paul?</a:t>
            </a:r>
            <a:endParaRPr lang="en-US" altLang="en-US" sz="4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 spd="slow"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/>
          <p:cNvSpPr txBox="1">
            <a:spLocks noChangeArrowheads="1"/>
          </p:cNvSpPr>
          <p:nvPr/>
        </p:nvSpPr>
        <p:spPr bwMode="auto">
          <a:xfrm>
            <a:off x="838202" y="2422775"/>
            <a:ext cx="7566025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FAITH VERSES</a:t>
            </a:r>
          </a:p>
        </p:txBody>
      </p:sp>
    </p:spTree>
  </p:cSld>
  <p:clrMapOvr>
    <a:masterClrMapping/>
  </p:clrMapOvr>
  <p:transition spd="slow">
    <p:push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>
            <a:extLst>
              <a:ext uri="{FF2B5EF4-FFF2-40B4-BE49-F238E27FC236}">
                <a16:creationId xmlns:a16="http://schemas.microsoft.com/office/drawing/2014/main" id="{5413E20E-FF77-42B3-AA3D-8AF5D7A44F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4400" y="271046"/>
            <a:ext cx="7566025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$500 Answer from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4400" dirty="0">
                <a:solidFill>
                  <a:schemeClr val="bg1"/>
                </a:solidFill>
              </a:rPr>
              <a:t> Category: </a:t>
            </a:r>
            <a:r>
              <a:rPr lang="en-US" altLang="en-US" sz="4400" kern="0" dirty="0">
                <a:solidFill>
                  <a:schemeClr val="bg1"/>
                </a:solidFill>
              </a:rPr>
              <a:t>NEW TESTAMENT KNOWLEDGE</a:t>
            </a:r>
            <a:endParaRPr lang="en-US" altLang="en-US" sz="44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3E8B5F-BF19-4C4F-B94C-3AB8D8A848B6}"/>
              </a:ext>
            </a:extLst>
          </p:cNvPr>
          <p:cNvSpPr/>
          <p:nvPr/>
        </p:nvSpPr>
        <p:spPr>
          <a:xfrm>
            <a:off x="2906712" y="3044279"/>
            <a:ext cx="35814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4400" kern="0" dirty="0">
                <a:solidFill>
                  <a:schemeClr val="bg1"/>
                </a:solidFill>
                <a:latin typeface="Arial Black" panose="020B0A04020102020204" pitchFamily="34" charset="0"/>
              </a:rPr>
              <a:t>Fourteen</a:t>
            </a:r>
            <a:endParaRPr lang="en-US" altLang="en-US" sz="4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896048"/>
            <a:ext cx="4876800" cy="23043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90800"/>
            <a:ext cx="8153400" cy="22648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TextBox 5"/>
          <p:cNvSpPr txBox="1">
            <a:spLocks noChangeArrowheads="1"/>
          </p:cNvSpPr>
          <p:nvPr/>
        </p:nvSpPr>
        <p:spPr bwMode="auto">
          <a:xfrm>
            <a:off x="650132" y="744139"/>
            <a:ext cx="7566025" cy="2492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Category: Bible Analytics</a:t>
            </a: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sz="6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sz="6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29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4" name="Rectangle 3"/>
          <p:cNvSpPr/>
          <p:nvPr/>
        </p:nvSpPr>
        <p:spPr>
          <a:xfrm>
            <a:off x="4191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5" name="Rectangle 4"/>
          <p:cNvSpPr/>
          <p:nvPr/>
        </p:nvSpPr>
        <p:spPr>
          <a:xfrm>
            <a:off x="1905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6" name="Rectangle 5"/>
          <p:cNvSpPr/>
          <p:nvPr/>
        </p:nvSpPr>
        <p:spPr>
          <a:xfrm>
            <a:off x="2667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7" name="Rectangle 6"/>
          <p:cNvSpPr/>
          <p:nvPr/>
        </p:nvSpPr>
        <p:spPr>
          <a:xfrm>
            <a:off x="6477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8" name="Rectangle 7"/>
          <p:cNvSpPr/>
          <p:nvPr/>
        </p:nvSpPr>
        <p:spPr>
          <a:xfrm>
            <a:off x="7239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9" name="Rectangle 8"/>
          <p:cNvSpPr/>
          <p:nvPr/>
        </p:nvSpPr>
        <p:spPr>
          <a:xfrm>
            <a:off x="4953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0" name="Rectangle 9"/>
          <p:cNvSpPr/>
          <p:nvPr/>
        </p:nvSpPr>
        <p:spPr>
          <a:xfrm>
            <a:off x="5715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1" name="Rectangle 10"/>
          <p:cNvSpPr/>
          <p:nvPr/>
        </p:nvSpPr>
        <p:spPr>
          <a:xfrm>
            <a:off x="1143000" y="5562600"/>
            <a:ext cx="762000" cy="228600"/>
          </a:xfrm>
          <a:prstGeom prst="rect">
            <a:avLst/>
          </a:prstGeom>
          <a:solidFill>
            <a:schemeClr val="tx1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2" name="Rectangle 11"/>
          <p:cNvSpPr/>
          <p:nvPr/>
        </p:nvSpPr>
        <p:spPr>
          <a:xfrm>
            <a:off x="1143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3" name="Rectangle 12"/>
          <p:cNvSpPr/>
          <p:nvPr/>
        </p:nvSpPr>
        <p:spPr>
          <a:xfrm>
            <a:off x="7239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4" name="Rectangle 13"/>
          <p:cNvSpPr/>
          <p:nvPr/>
        </p:nvSpPr>
        <p:spPr>
          <a:xfrm>
            <a:off x="1905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5" name="Rectangle 14"/>
          <p:cNvSpPr/>
          <p:nvPr/>
        </p:nvSpPr>
        <p:spPr>
          <a:xfrm>
            <a:off x="6477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6" name="Rectangle 15"/>
          <p:cNvSpPr/>
          <p:nvPr/>
        </p:nvSpPr>
        <p:spPr>
          <a:xfrm>
            <a:off x="2667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7" name="Rectangle 16"/>
          <p:cNvSpPr/>
          <p:nvPr/>
        </p:nvSpPr>
        <p:spPr>
          <a:xfrm>
            <a:off x="5715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8" name="Rectangle 17"/>
          <p:cNvSpPr/>
          <p:nvPr/>
        </p:nvSpPr>
        <p:spPr>
          <a:xfrm>
            <a:off x="3429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19" name="Rectangle 18"/>
          <p:cNvSpPr/>
          <p:nvPr/>
        </p:nvSpPr>
        <p:spPr>
          <a:xfrm>
            <a:off x="4953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20" name="Rectangle 19"/>
          <p:cNvSpPr/>
          <p:nvPr/>
        </p:nvSpPr>
        <p:spPr>
          <a:xfrm>
            <a:off x="4191000" y="5562600"/>
            <a:ext cx="762000" cy="228600"/>
          </a:xfrm>
          <a:prstGeom prst="rect">
            <a:avLst/>
          </a:prstGeom>
          <a:solidFill>
            <a:srgbClr val="FF0000"/>
          </a:solidFill>
          <a:ln w="571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th-TH"/>
          </a:p>
        </p:txBody>
      </p:sp>
      <p:sp>
        <p:nvSpPr>
          <p:cNvPr id="21" name="TextBox 20"/>
          <p:cNvSpPr txBox="1"/>
          <p:nvPr/>
        </p:nvSpPr>
        <p:spPr bwMode="auto">
          <a:xfrm>
            <a:off x="4114800" y="5558288"/>
            <a:ext cx="91440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sz="8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Start Timer</a:t>
            </a:r>
          </a:p>
        </p:txBody>
      </p:sp>
      <p:sp>
        <p:nvSpPr>
          <p:cNvPr id="22" name="TextBox 21">
            <a:hlinkClick r:id="" action="ppaction://hlinkshowjump?jump=nextslide"/>
          </p:cNvPr>
          <p:cNvSpPr txBox="1"/>
          <p:nvPr/>
        </p:nvSpPr>
        <p:spPr bwMode="auto">
          <a:xfrm>
            <a:off x="8099424" y="5384511"/>
            <a:ext cx="8159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 anchor="ctr" anchorCtr="0">
            <a:spAutoFit/>
          </a:bodyPr>
          <a:lstStyle/>
          <a:p>
            <a:pPr algn="ctr">
              <a:spcBef>
                <a:spcPct val="0"/>
              </a:spcBef>
              <a:buFontTx/>
              <a:buNone/>
            </a:pPr>
            <a:r>
              <a:rPr lang="en-US" sz="8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GO TO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sz="8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PROMPT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sz="8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(RESPONSE)</a:t>
            </a:r>
          </a:p>
        </p:txBody>
      </p:sp>
      <p:sp>
        <p:nvSpPr>
          <p:cNvPr id="23" name="TextBox 5">
            <a:extLst>
              <a:ext uri="{FF2B5EF4-FFF2-40B4-BE49-F238E27FC236}">
                <a16:creationId xmlns:a16="http://schemas.microsoft.com/office/drawing/2014/main" id="{92161713-BBD6-4025-8A70-6AF556C843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6267" y="2271895"/>
            <a:ext cx="7073157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6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How many total books are in the bible?</a:t>
            </a:r>
            <a:endParaRPr lang="en-US" altLang="en-US" sz="6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  <a:p>
            <a:pPr algn="ctr">
              <a:spcBef>
                <a:spcPct val="0"/>
              </a:spcBef>
              <a:buFontTx/>
              <a:buNone/>
            </a:pPr>
            <a:endParaRPr lang="en-US" altLang="en-US" sz="6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30 Second Timer With Jeopardy Thinking Music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0"/>
                            </p:stCondLst>
                            <p:childTnLst>
                              <p:par>
                                <p:cTn id="30" presetID="1" presetClass="exit" presetSubtype="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0"/>
                            </p:stCondLst>
                            <p:childTnLst>
                              <p:par>
                                <p:cTn id="35" presetID="1" presetClass="exit" presetSubtype="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8000"/>
                            </p:stCondLst>
                            <p:childTnLst>
                              <p:par>
                                <p:cTn id="40" presetID="1" presetClass="exit" presetSubtype="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4000"/>
                            </p:stCondLst>
                            <p:childTnLst>
                              <p:par>
                                <p:cTn id="45" presetID="10" presetClass="exit" presetSubtype="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6" grpId="0" animBg="1"/>
      <p:bldP spid="16" grpId="1" animBg="1"/>
      <p:bldP spid="17" grpId="0" animBg="1"/>
      <p:bldP spid="18" grpId="0" animBg="1"/>
      <p:bldP spid="18" grpId="1" animBg="1"/>
      <p:bldP spid="19" grpId="0" animBg="1"/>
      <p:bldP spid="20" grpId="0" animBg="1"/>
      <p:bldP spid="20" grpId="1" animBg="1"/>
      <p:bldP spid="21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extBox 5"/>
          <p:cNvSpPr txBox="1">
            <a:spLocks noChangeArrowheads="1"/>
          </p:cNvSpPr>
          <p:nvPr/>
        </p:nvSpPr>
        <p:spPr bwMode="auto">
          <a:xfrm>
            <a:off x="815977" y="2217214"/>
            <a:ext cx="7566025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0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66 Total books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39 Old testament &amp; 27 New testament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/>
          <p:cNvSpPr txBox="1">
            <a:spLocks noChangeArrowheads="1"/>
          </p:cNvSpPr>
          <p:nvPr/>
        </p:nvSpPr>
        <p:spPr bwMode="auto">
          <a:xfrm>
            <a:off x="838202" y="1914944"/>
            <a:ext cx="7566025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COMPLETE THE PROVERB</a:t>
            </a:r>
            <a:endParaRPr lang="en-US" altLang="en-US" sz="6000" dirty="0">
              <a:solidFill>
                <a:schemeClr val="bg1"/>
              </a:solidFill>
              <a:latin typeface="Arial Black" pitchFamily="34" charset="0"/>
              <a:cs typeface="Arial" charset="0"/>
            </a:endParaRP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5"/>
          <p:cNvSpPr txBox="1">
            <a:spLocks noChangeArrowheads="1"/>
          </p:cNvSpPr>
          <p:nvPr/>
        </p:nvSpPr>
        <p:spPr bwMode="auto">
          <a:xfrm>
            <a:off x="838202" y="1407113"/>
            <a:ext cx="7566025" cy="31393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6600" dirty="0">
                <a:solidFill>
                  <a:schemeClr val="bg1"/>
                </a:solidFill>
                <a:latin typeface="Arial Black" pitchFamily="34" charset="0"/>
                <a:cs typeface="Arial" charset="0"/>
              </a:rPr>
              <a:t>NEW TESTAMENT KNOWLEDGE</a:t>
            </a:r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Default Design">
  <a:themeElements>
    <a:clrScheme name="Jeopard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FFDB01"/>
      </a:hlink>
      <a:folHlink>
        <a:srgbClr val="3366FF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anchor="ctr" anchorCtr="0">
        <a:spAutoFit/>
      </a:bodyPr>
      <a:lstStyle>
        <a:defPPr algn="ctr">
          <a:spcBef>
            <a:spcPct val="0"/>
          </a:spcBef>
          <a:buFontTx/>
          <a:buNone/>
          <a:defRPr sz="6000" dirty="0">
            <a:solidFill>
              <a:schemeClr val="bg1"/>
            </a:solidFill>
            <a:latin typeface="Arial Black" pitchFamily="34" charset="0"/>
            <a:cs typeface="Arial" charset="0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0000CC"/>
        </a:hlink>
        <a:folHlink>
          <a:srgbClr val="0000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Jeopardy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FFDB01"/>
      </a:hlink>
      <a:folHlink>
        <a:srgbClr val="3366FF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  <a:txDef>
      <a:spPr bwMode="auto">
        <a:noFill/>
        <a:ln>
          <a:noFill/>
        </a:ln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91240B29-F687-4F45-9708-019B960494DF}">
            <a14:hiddenLine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anchor="ctr" anchorCtr="0">
        <a:spAutoFit/>
      </a:bodyPr>
      <a:lstStyle>
        <a:defPPr algn="ctr">
          <a:spcBef>
            <a:spcPct val="0"/>
          </a:spcBef>
          <a:buFontTx/>
          <a:buNone/>
          <a:defRPr sz="6000" dirty="0">
            <a:solidFill>
              <a:schemeClr val="bg1"/>
            </a:solidFill>
            <a:latin typeface="Arial Black" pitchFamily="34" charset="0"/>
            <a:cs typeface="Arial" charset="0"/>
          </a:defRPr>
        </a:defPPr>
      </a:lstStyle>
    </a:tx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0000CC"/>
        </a:hlink>
        <a:folHlink>
          <a:srgbClr val="0000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2065</TotalTime>
  <Words>1678</Words>
  <Application>Microsoft Office PowerPoint</Application>
  <PresentationFormat>On-screen Show (4:3)</PresentationFormat>
  <Paragraphs>280</Paragraphs>
  <Slides>73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73</vt:i4>
      </vt:variant>
    </vt:vector>
  </HeadingPairs>
  <TitlesOfParts>
    <vt:vector size="83" baseType="lpstr">
      <vt:lpstr>Arial</vt:lpstr>
      <vt:lpstr>Arial Black</vt:lpstr>
      <vt:lpstr>Arial Narrow</vt:lpstr>
      <vt:lpstr>Calibri</vt:lpstr>
      <vt:lpstr>Helvetica Neue</vt:lpstr>
      <vt:lpstr>Impact</vt:lpstr>
      <vt:lpstr>Tahoma</vt:lpstr>
      <vt:lpstr>Times New Roman</vt:lpstr>
      <vt:lpstr>Default Design</vt:lpstr>
      <vt:lpstr>1_Default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Youthdownloads.com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Jeopardy Powerpoint Template</dc:title>
  <dc:subject>Jeopardy Powerpoint Game</dc:subject>
  <dc:creator>Reid Powell</dc:creator>
  <cp:keywords>Jeopardy</cp:keywords>
  <cp:lastModifiedBy>Pete Crosby</cp:lastModifiedBy>
  <cp:revision>164</cp:revision>
  <dcterms:created xsi:type="dcterms:W3CDTF">1999-10-07T17:16:48Z</dcterms:created>
  <dcterms:modified xsi:type="dcterms:W3CDTF">2020-10-25T02:26:18Z</dcterms:modified>
  <cp:category>Game Shows</cp:category>
</cp:coreProperties>
</file>

<file path=docProps/thumbnail.jpeg>
</file>